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7" r:id="rId5"/>
    <p:sldId id="297" r:id="rId6"/>
    <p:sldId id="304" r:id="rId7"/>
    <p:sldId id="323" r:id="rId8"/>
    <p:sldId id="282" r:id="rId9"/>
    <p:sldId id="299" r:id="rId10"/>
    <p:sldId id="305" r:id="rId11"/>
    <p:sldId id="306" r:id="rId12"/>
    <p:sldId id="307" r:id="rId13"/>
    <p:sldId id="309" r:id="rId14"/>
    <p:sldId id="300" r:id="rId15"/>
    <p:sldId id="311" r:id="rId16"/>
    <p:sldId id="313" r:id="rId17"/>
    <p:sldId id="314" r:id="rId18"/>
    <p:sldId id="315" r:id="rId19"/>
    <p:sldId id="316" r:id="rId20"/>
    <p:sldId id="317" r:id="rId21"/>
    <p:sldId id="319" r:id="rId22"/>
    <p:sldId id="324" r:id="rId23"/>
    <p:sldId id="322" r:id="rId24"/>
  </p:sldIdLst>
  <p:sldSz cx="9144000" cy="5143500" type="screen16x9"/>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737A2B-9734-42D5-F7F5-62691FFDCA98}" name="Rachel Kok" initials="RK" userId="S::ra.okoli@noorderpoort.nl::adad1452-82d9-432f-b3d0-d27e1e0205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300"/>
    <a:srgbClr val="DAAD08"/>
    <a:srgbClr val="E3D6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CA986D-9698-4BFB-92E0-7F4C17D90F96}" v="13" dt="2023-01-25T19:19:45.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59812" autoAdjust="0"/>
  </p:normalViewPr>
  <p:slideViewPr>
    <p:cSldViewPr snapToGrid="0" snapToObjects="1">
      <p:cViewPr varScale="1">
        <p:scale>
          <a:sx n="65" d="100"/>
          <a:sy n="65" d="100"/>
        </p:scale>
        <p:origin x="2270" y="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 van Ast" userId="5cde5fe80c1d067d" providerId="LiveId" clId="{B9CA986D-9698-4BFB-92E0-7F4C17D90F96}"/>
    <pc:docChg chg="custSel modSld">
      <pc:chgData name="Leo van Ast" userId="5cde5fe80c1d067d" providerId="LiveId" clId="{B9CA986D-9698-4BFB-92E0-7F4C17D90F96}" dt="2023-01-25T19:19:45.447" v="46"/>
      <pc:docMkLst>
        <pc:docMk/>
      </pc:docMkLst>
      <pc:sldChg chg="addSp delSp modSp mod">
        <pc:chgData name="Leo van Ast" userId="5cde5fe80c1d067d" providerId="LiveId" clId="{B9CA986D-9698-4BFB-92E0-7F4C17D90F96}" dt="2023-01-23T15:07:52.269" v="4" actId="962"/>
        <pc:sldMkLst>
          <pc:docMk/>
          <pc:sldMk cId="746863241" sldId="257"/>
        </pc:sldMkLst>
        <pc:picChg chg="add mod">
          <ac:chgData name="Leo van Ast" userId="5cde5fe80c1d067d" providerId="LiveId" clId="{B9CA986D-9698-4BFB-92E0-7F4C17D90F96}" dt="2023-01-23T15:07:52.269" v="4" actId="962"/>
          <ac:picMkLst>
            <pc:docMk/>
            <pc:sldMk cId="746863241" sldId="257"/>
            <ac:picMk id="3" creationId="{1538D14F-4642-3E02-2F86-C78AA2199B4E}"/>
          </ac:picMkLst>
        </pc:picChg>
        <pc:picChg chg="del">
          <ac:chgData name="Leo van Ast" userId="5cde5fe80c1d067d" providerId="LiveId" clId="{B9CA986D-9698-4BFB-92E0-7F4C17D90F96}" dt="2023-01-23T15:07:45.215" v="0" actId="478"/>
          <ac:picMkLst>
            <pc:docMk/>
            <pc:sldMk cId="746863241" sldId="257"/>
            <ac:picMk id="5" creationId="{4925EF7F-D016-477E-BB89-1BF243B1F4DE}"/>
          </ac:picMkLst>
        </pc:picChg>
      </pc:sldChg>
      <pc:sldChg chg="addSp delSp modSp mod">
        <pc:chgData name="Leo van Ast" userId="5cde5fe80c1d067d" providerId="LiveId" clId="{B9CA986D-9698-4BFB-92E0-7F4C17D90F96}" dt="2023-01-23T15:11:52.838" v="26" actId="962"/>
        <pc:sldMkLst>
          <pc:docMk/>
          <pc:sldMk cId="1586202556" sldId="299"/>
        </pc:sldMkLst>
        <pc:picChg chg="add mod">
          <ac:chgData name="Leo van Ast" userId="5cde5fe80c1d067d" providerId="LiveId" clId="{B9CA986D-9698-4BFB-92E0-7F4C17D90F96}" dt="2023-01-23T15:11:52.838" v="26" actId="962"/>
          <ac:picMkLst>
            <pc:docMk/>
            <pc:sldMk cId="1586202556" sldId="299"/>
            <ac:picMk id="5" creationId="{541C9724-772D-151A-758B-B336462B7A4E}"/>
          </ac:picMkLst>
        </pc:picChg>
        <pc:picChg chg="del">
          <ac:chgData name="Leo van Ast" userId="5cde5fe80c1d067d" providerId="LiveId" clId="{B9CA986D-9698-4BFB-92E0-7F4C17D90F96}" dt="2023-01-23T15:11:46.376" v="22" actId="478"/>
          <ac:picMkLst>
            <pc:docMk/>
            <pc:sldMk cId="1586202556" sldId="299"/>
            <ac:picMk id="7" creationId="{12B752F9-2AF8-4746-BD3A-CF92417EF8E0}"/>
          </ac:picMkLst>
        </pc:picChg>
      </pc:sldChg>
      <pc:sldChg chg="addSp delSp modSp mod">
        <pc:chgData name="Leo van Ast" userId="5cde5fe80c1d067d" providerId="LiveId" clId="{B9CA986D-9698-4BFB-92E0-7F4C17D90F96}" dt="2023-01-25T19:19:45.447" v="46"/>
        <pc:sldMkLst>
          <pc:docMk/>
          <pc:sldMk cId="2161439794" sldId="305"/>
        </pc:sldMkLst>
        <pc:picChg chg="del">
          <ac:chgData name="Leo van Ast" userId="5cde5fe80c1d067d" providerId="LiveId" clId="{B9CA986D-9698-4BFB-92E0-7F4C17D90F96}" dt="2023-01-23T15:08:57.627" v="8" actId="478"/>
          <ac:picMkLst>
            <pc:docMk/>
            <pc:sldMk cId="2161439794" sldId="305"/>
            <ac:picMk id="4" creationId="{2A87E2D6-1A66-4D27-89EE-004C56CC12CE}"/>
          </ac:picMkLst>
        </pc:picChg>
        <pc:picChg chg="add mod">
          <ac:chgData name="Leo van Ast" userId="5cde5fe80c1d067d" providerId="LiveId" clId="{B9CA986D-9698-4BFB-92E0-7F4C17D90F96}" dt="2023-01-25T19:19:45.447" v="46"/>
          <ac:picMkLst>
            <pc:docMk/>
            <pc:sldMk cId="2161439794" sldId="305"/>
            <ac:picMk id="5" creationId="{D3A8C478-0891-2248-939B-041D447643D2}"/>
          </ac:picMkLst>
        </pc:picChg>
      </pc:sldChg>
      <pc:sldChg chg="addSp delSp modSp mod">
        <pc:chgData name="Leo van Ast" userId="5cde5fe80c1d067d" providerId="LiveId" clId="{B9CA986D-9698-4BFB-92E0-7F4C17D90F96}" dt="2023-01-23T15:09:28.153" v="16" actId="1076"/>
        <pc:sldMkLst>
          <pc:docMk/>
          <pc:sldMk cId="3556908845" sldId="307"/>
        </pc:sldMkLst>
        <pc:picChg chg="add mod">
          <ac:chgData name="Leo van Ast" userId="5cde5fe80c1d067d" providerId="LiveId" clId="{B9CA986D-9698-4BFB-92E0-7F4C17D90F96}" dt="2023-01-23T15:09:28.153" v="16" actId="1076"/>
          <ac:picMkLst>
            <pc:docMk/>
            <pc:sldMk cId="3556908845" sldId="307"/>
            <ac:picMk id="5" creationId="{FAF7A162-128E-3919-68E2-0034E97A8CD0}"/>
          </ac:picMkLst>
        </pc:picChg>
        <pc:picChg chg="del">
          <ac:chgData name="Leo van Ast" userId="5cde5fe80c1d067d" providerId="LiveId" clId="{B9CA986D-9698-4BFB-92E0-7F4C17D90F96}" dt="2023-01-23T15:09:21.880" v="12" actId="478"/>
          <ac:picMkLst>
            <pc:docMk/>
            <pc:sldMk cId="3556908845" sldId="307"/>
            <ac:picMk id="1026" creationId="{E11F78C0-00AE-4161-9D8A-1802F2173E9A}"/>
          </ac:picMkLst>
        </pc:picChg>
      </pc:sldChg>
      <pc:sldChg chg="addSp delSp modSp mod">
        <pc:chgData name="Leo van Ast" userId="5cde5fe80c1d067d" providerId="LiveId" clId="{B9CA986D-9698-4BFB-92E0-7F4C17D90F96}" dt="2023-01-23T15:12:45.214" v="31" actId="1076"/>
        <pc:sldMkLst>
          <pc:docMk/>
          <pc:sldMk cId="31822801" sldId="315"/>
        </pc:sldMkLst>
        <pc:picChg chg="add del mod">
          <ac:chgData name="Leo van Ast" userId="5cde5fe80c1d067d" providerId="LiveId" clId="{B9CA986D-9698-4BFB-92E0-7F4C17D90F96}" dt="2023-01-23T15:12:39.264" v="27" actId="478"/>
          <ac:picMkLst>
            <pc:docMk/>
            <pc:sldMk cId="31822801" sldId="315"/>
            <ac:picMk id="4" creationId="{0DB695D0-B223-8926-C3CF-46D0F429467D}"/>
          </ac:picMkLst>
        </pc:picChg>
        <pc:picChg chg="add mod">
          <ac:chgData name="Leo van Ast" userId="5cde5fe80c1d067d" providerId="LiveId" clId="{B9CA986D-9698-4BFB-92E0-7F4C17D90F96}" dt="2023-01-23T15:12:45.214" v="31" actId="1076"/>
          <ac:picMkLst>
            <pc:docMk/>
            <pc:sldMk cId="31822801" sldId="315"/>
            <ac:picMk id="6" creationId="{2FF5D98E-FF3B-6CF3-D75B-2A0F963D5EEE}"/>
          </ac:picMkLst>
        </pc:picChg>
        <pc:picChg chg="del">
          <ac:chgData name="Leo van Ast" userId="5cde5fe80c1d067d" providerId="LiveId" clId="{B9CA986D-9698-4BFB-92E0-7F4C17D90F96}" dt="2023-01-23T15:10:07.806" v="17" actId="478"/>
          <ac:picMkLst>
            <pc:docMk/>
            <pc:sldMk cId="31822801" sldId="315"/>
            <ac:picMk id="12" creationId="{5A543840-CB80-4034-9677-F4C6A94F7978}"/>
          </ac:picMkLst>
        </pc:picChg>
      </pc:sldChg>
      <pc:sldChg chg="addSp delSp modSp mod delAnim">
        <pc:chgData name="Leo van Ast" userId="5cde5fe80c1d067d" providerId="LiveId" clId="{B9CA986D-9698-4BFB-92E0-7F4C17D90F96}" dt="2023-01-23T15:13:24.128" v="36" actId="1076"/>
        <pc:sldMkLst>
          <pc:docMk/>
          <pc:sldMk cId="4158096779" sldId="316"/>
        </pc:sldMkLst>
        <pc:spChg chg="add del mod">
          <ac:chgData name="Leo van Ast" userId="5cde5fe80c1d067d" providerId="LiveId" clId="{B9CA986D-9698-4BFB-92E0-7F4C17D90F96}" dt="2023-01-23T15:13:11.800" v="33"/>
          <ac:spMkLst>
            <pc:docMk/>
            <pc:sldMk cId="4158096779" sldId="316"/>
            <ac:spMk id="3" creationId="{4942F8BF-32D8-AC34-2493-A2A360A7A76D}"/>
          </ac:spMkLst>
        </pc:spChg>
        <pc:picChg chg="add mod">
          <ac:chgData name="Leo van Ast" userId="5cde5fe80c1d067d" providerId="LiveId" clId="{B9CA986D-9698-4BFB-92E0-7F4C17D90F96}" dt="2023-01-23T15:13:24.128" v="36" actId="1076"/>
          <ac:picMkLst>
            <pc:docMk/>
            <pc:sldMk cId="4158096779" sldId="316"/>
            <ac:picMk id="6" creationId="{FDF52EC0-E627-23D8-CBE1-0428599384E8}"/>
          </ac:picMkLst>
        </pc:picChg>
        <pc:picChg chg="del">
          <ac:chgData name="Leo van Ast" userId="5cde5fe80c1d067d" providerId="LiveId" clId="{B9CA986D-9698-4BFB-92E0-7F4C17D90F96}" dt="2023-01-23T15:13:10.846" v="32" actId="478"/>
          <ac:picMkLst>
            <pc:docMk/>
            <pc:sldMk cId="4158096779" sldId="316"/>
            <ac:picMk id="9" creationId="{8D41083C-926E-4DBB-AF30-313058F5A888}"/>
          </ac:picMkLst>
        </pc:picChg>
      </pc:sldChg>
      <pc:sldChg chg="addSp delSp modSp mod">
        <pc:chgData name="Leo van Ast" userId="5cde5fe80c1d067d" providerId="LiveId" clId="{B9CA986D-9698-4BFB-92E0-7F4C17D90F96}" dt="2023-01-23T15:14:01.031" v="41" actId="1076"/>
        <pc:sldMkLst>
          <pc:docMk/>
          <pc:sldMk cId="156493258" sldId="317"/>
        </pc:sldMkLst>
        <pc:picChg chg="add mod">
          <ac:chgData name="Leo van Ast" userId="5cde5fe80c1d067d" providerId="LiveId" clId="{B9CA986D-9698-4BFB-92E0-7F4C17D90F96}" dt="2023-01-23T15:14:01.031" v="41" actId="1076"/>
          <ac:picMkLst>
            <pc:docMk/>
            <pc:sldMk cId="156493258" sldId="317"/>
            <ac:picMk id="3" creationId="{911A95E0-60E4-41EF-9A14-F3DF23A52E9E}"/>
          </ac:picMkLst>
        </pc:picChg>
        <pc:picChg chg="del">
          <ac:chgData name="Leo van Ast" userId="5cde5fe80c1d067d" providerId="LiveId" clId="{B9CA986D-9698-4BFB-92E0-7F4C17D90F96}" dt="2023-01-23T15:13:56.171" v="37" actId="478"/>
          <ac:picMkLst>
            <pc:docMk/>
            <pc:sldMk cId="156493258" sldId="317"/>
            <ac:picMk id="12" creationId="{75FB0576-CCE7-4913-85A4-22261BE0A13E}"/>
          </ac:picMkLst>
        </pc:picChg>
      </pc:sldChg>
      <pc:sldChg chg="addSp delSp modSp mod">
        <pc:chgData name="Leo van Ast" userId="5cde5fe80c1d067d" providerId="LiveId" clId="{B9CA986D-9698-4BFB-92E0-7F4C17D90F96}" dt="2023-01-23T15:08:24.467" v="7" actId="1076"/>
        <pc:sldMkLst>
          <pc:docMk/>
          <pc:sldMk cId="2969270094" sldId="323"/>
        </pc:sldMkLst>
        <pc:picChg chg="add mod">
          <ac:chgData name="Leo van Ast" userId="5cde5fe80c1d067d" providerId="LiveId" clId="{B9CA986D-9698-4BFB-92E0-7F4C17D90F96}" dt="2023-01-23T15:08:24.467" v="7" actId="1076"/>
          <ac:picMkLst>
            <pc:docMk/>
            <pc:sldMk cId="2969270094" sldId="323"/>
            <ac:picMk id="4" creationId="{311BA2BD-3FC0-07F3-03C4-885662481F96}"/>
          </ac:picMkLst>
        </pc:picChg>
        <pc:picChg chg="del">
          <ac:chgData name="Leo van Ast" userId="5cde5fe80c1d067d" providerId="LiveId" clId="{B9CA986D-9698-4BFB-92E0-7F4C17D90F96}" dt="2023-01-23T15:08:18.916" v="5" actId="478"/>
          <ac:picMkLst>
            <pc:docMk/>
            <pc:sldMk cId="2969270094" sldId="323"/>
            <ac:picMk id="15" creationId="{ED095219-6509-4690-91CB-1175BEB760D8}"/>
          </ac:picMkLst>
        </pc:picChg>
      </pc:sldChg>
      <pc:sldChg chg="addSp delSp modSp mod">
        <pc:chgData name="Leo van Ast" userId="5cde5fe80c1d067d" providerId="LiveId" clId="{B9CA986D-9698-4BFB-92E0-7F4C17D90F96}" dt="2023-01-23T15:14:40.202" v="44" actId="1076"/>
        <pc:sldMkLst>
          <pc:docMk/>
          <pc:sldMk cId="1205706789" sldId="324"/>
        </pc:sldMkLst>
        <pc:picChg chg="add mod">
          <ac:chgData name="Leo van Ast" userId="5cde5fe80c1d067d" providerId="LiveId" clId="{B9CA986D-9698-4BFB-92E0-7F4C17D90F96}" dt="2023-01-23T15:14:40.202" v="44" actId="1076"/>
          <ac:picMkLst>
            <pc:docMk/>
            <pc:sldMk cId="1205706789" sldId="324"/>
            <ac:picMk id="4" creationId="{7319D017-F2D8-09DC-C171-E5197C5B51C5}"/>
          </ac:picMkLst>
        </pc:picChg>
        <pc:picChg chg="del">
          <ac:chgData name="Leo van Ast" userId="5cde5fe80c1d067d" providerId="LiveId" clId="{B9CA986D-9698-4BFB-92E0-7F4C17D90F96}" dt="2023-01-23T15:14:34.683" v="42" actId="478"/>
          <ac:picMkLst>
            <pc:docMk/>
            <pc:sldMk cId="1205706789" sldId="324"/>
            <ac:picMk id="15" creationId="{ED095219-6509-4690-91CB-1175BEB760D8}"/>
          </ac:picMkLst>
        </pc:picChg>
      </pc:sldChg>
    </pc:docChg>
  </pc:docChgLst>
  <pc:docChgLst>
    <pc:chgData name="Pim van Zomeren" userId="S::p.vanzomeren@noorderpoort.nl::83efa6bc-519f-4113-832a-678d9ae27ad3" providerId="AD" clId="Web-{E4EEE77C-B26A-7926-3A63-620B64CBC433}"/>
    <pc:docChg chg="modSld">
      <pc:chgData name="Pim van Zomeren" userId="S::p.vanzomeren@noorderpoort.nl::83efa6bc-519f-4113-832a-678d9ae27ad3" providerId="AD" clId="Web-{E4EEE77C-B26A-7926-3A63-620B64CBC433}" dt="2022-12-09T10:38:53.673" v="0" actId="20577"/>
      <pc:docMkLst>
        <pc:docMk/>
      </pc:docMkLst>
      <pc:sldChg chg="modSp">
        <pc:chgData name="Pim van Zomeren" userId="S::p.vanzomeren@noorderpoort.nl::83efa6bc-519f-4113-832a-678d9ae27ad3" providerId="AD" clId="Web-{E4EEE77C-B26A-7926-3A63-620B64CBC433}" dt="2022-12-09T10:38:53.673" v="0" actId="20577"/>
        <pc:sldMkLst>
          <pc:docMk/>
          <pc:sldMk cId="150613836" sldId="311"/>
        </pc:sldMkLst>
        <pc:spChg chg="mod">
          <ac:chgData name="Pim van Zomeren" userId="S::p.vanzomeren@noorderpoort.nl::83efa6bc-519f-4113-832a-678d9ae27ad3" providerId="AD" clId="Web-{E4EEE77C-B26A-7926-3A63-620B64CBC433}" dt="2022-12-09T10:38:53.673" v="0" actId="20577"/>
          <ac:spMkLst>
            <pc:docMk/>
            <pc:sldMk cId="150613836" sldId="311"/>
            <ac:spMk id="2" creationId="{00000000-0000-0000-0000-000000000000}"/>
          </ac:spMkLst>
        </pc:spChg>
      </pc:sldChg>
    </pc:docChg>
  </pc:docChgLst>
  <pc:docChgLst>
    <pc:chgData name="Rachel Kok" userId="adad1452-82d9-432f-b3d0-d27e1e0205a0" providerId="ADAL" clId="{69CC599B-6962-4C43-8443-8F5F102406C1}"/>
    <pc:docChg chg="undo redo custSel modSld">
      <pc:chgData name="Rachel Kok" userId="adad1452-82d9-432f-b3d0-d27e1e0205a0" providerId="ADAL" clId="{69CC599B-6962-4C43-8443-8F5F102406C1}" dt="2022-12-14T11:39:28.259" v="42" actId="1076"/>
      <pc:docMkLst>
        <pc:docMk/>
      </pc:docMkLst>
      <pc:sldChg chg="modSp mod">
        <pc:chgData name="Rachel Kok" userId="adad1452-82d9-432f-b3d0-d27e1e0205a0" providerId="ADAL" clId="{69CC599B-6962-4C43-8443-8F5F102406C1}" dt="2022-12-08T12:57:22.951" v="1" actId="1076"/>
        <pc:sldMkLst>
          <pc:docMk/>
          <pc:sldMk cId="4283815545" sldId="304"/>
        </pc:sldMkLst>
        <pc:spChg chg="mod">
          <ac:chgData name="Rachel Kok" userId="adad1452-82d9-432f-b3d0-d27e1e0205a0" providerId="ADAL" clId="{69CC599B-6962-4C43-8443-8F5F102406C1}" dt="2022-12-08T12:57:22.951" v="1" actId="1076"/>
          <ac:spMkLst>
            <pc:docMk/>
            <pc:sldMk cId="4283815545" sldId="304"/>
            <ac:spMk id="12" creationId="{D57BBFE9-46C5-44A4-8AC7-0F4E7624BA8E}"/>
          </ac:spMkLst>
        </pc:spChg>
      </pc:sldChg>
      <pc:sldChg chg="modNotesTx">
        <pc:chgData name="Rachel Kok" userId="adad1452-82d9-432f-b3d0-d27e1e0205a0" providerId="ADAL" clId="{69CC599B-6962-4C43-8443-8F5F102406C1}" dt="2022-12-14T11:37:40.030" v="3" actId="20577"/>
        <pc:sldMkLst>
          <pc:docMk/>
          <pc:sldMk cId="1007989565" sldId="309"/>
        </pc:sldMkLst>
      </pc:sldChg>
      <pc:sldChg chg="modSp mod">
        <pc:chgData name="Rachel Kok" userId="adad1452-82d9-432f-b3d0-d27e1e0205a0" providerId="ADAL" clId="{69CC599B-6962-4C43-8443-8F5F102406C1}" dt="2022-12-14T11:39:28.259" v="42" actId="1076"/>
        <pc:sldMkLst>
          <pc:docMk/>
          <pc:sldMk cId="798863570" sldId="313"/>
        </pc:sldMkLst>
        <pc:spChg chg="mod">
          <ac:chgData name="Rachel Kok" userId="adad1452-82d9-432f-b3d0-d27e1e0205a0" providerId="ADAL" clId="{69CC599B-6962-4C43-8443-8F5F102406C1}" dt="2022-12-14T11:39:18.833" v="39" actId="1076"/>
          <ac:spMkLst>
            <pc:docMk/>
            <pc:sldMk cId="798863570" sldId="313"/>
            <ac:spMk id="11" creationId="{B8B80BA0-46C6-436A-9DFC-9236461224F2}"/>
          </ac:spMkLst>
        </pc:spChg>
        <pc:picChg chg="mod">
          <ac:chgData name="Rachel Kok" userId="adad1452-82d9-432f-b3d0-d27e1e0205a0" providerId="ADAL" clId="{69CC599B-6962-4C43-8443-8F5F102406C1}" dt="2022-12-14T11:39:28.259" v="42" actId="1076"/>
          <ac:picMkLst>
            <pc:docMk/>
            <pc:sldMk cId="798863570" sldId="313"/>
            <ac:picMk id="12" creationId="{1801D58A-E790-44A5-BF50-2B617AA7EFD5}"/>
          </ac:picMkLst>
        </pc:picChg>
      </pc:sldChg>
    </pc:docChg>
  </pc:docChgLst>
  <pc:docChgLst>
    <pc:chgData name="Rachel Kok" userId="adad1452-82d9-432f-b3d0-d27e1e0205a0" providerId="ADAL" clId="{784A431E-00B5-4EE1-B491-DD1BC42899AE}"/>
    <pc:docChg chg="modSld">
      <pc:chgData name="Rachel Kok" userId="adad1452-82d9-432f-b3d0-d27e1e0205a0" providerId="ADAL" clId="{784A431E-00B5-4EE1-B491-DD1BC42899AE}" dt="2022-11-10T11:47:54.137" v="77" actId="1076"/>
      <pc:docMkLst>
        <pc:docMk/>
      </pc:docMkLst>
      <pc:sldChg chg="modSp mod">
        <pc:chgData name="Rachel Kok" userId="adad1452-82d9-432f-b3d0-d27e1e0205a0" providerId="ADAL" clId="{784A431E-00B5-4EE1-B491-DD1BC42899AE}" dt="2022-11-10T11:47:54.137" v="77" actId="1076"/>
        <pc:sldMkLst>
          <pc:docMk/>
          <pc:sldMk cId="746863241" sldId="257"/>
        </pc:sldMkLst>
        <pc:spChg chg="mod">
          <ac:chgData name="Rachel Kok" userId="adad1452-82d9-432f-b3d0-d27e1e0205a0" providerId="ADAL" clId="{784A431E-00B5-4EE1-B491-DD1BC42899AE}" dt="2022-11-10T11:47:54.137" v="77" actId="1076"/>
          <ac:spMkLst>
            <pc:docMk/>
            <pc:sldMk cId="746863241" sldId="257"/>
            <ac:spMk id="9" creationId="{00000000-0000-0000-0000-000000000000}"/>
          </ac:spMkLst>
        </pc:spChg>
        <pc:spChg chg="mod">
          <ac:chgData name="Rachel Kok" userId="adad1452-82d9-432f-b3d0-d27e1e0205a0" providerId="ADAL" clId="{784A431E-00B5-4EE1-B491-DD1BC42899AE}" dt="2022-11-10T11:47:42.568" v="76" actId="1076"/>
          <ac:spMkLst>
            <pc:docMk/>
            <pc:sldMk cId="746863241" sldId="257"/>
            <ac:spMk id="10" creationId="{00000000-0000-0000-0000-000000000000}"/>
          </ac:spMkLst>
        </pc:spChg>
        <pc:spChg chg="mod">
          <ac:chgData name="Rachel Kok" userId="adad1452-82d9-432f-b3d0-d27e1e0205a0" providerId="ADAL" clId="{784A431E-00B5-4EE1-B491-DD1BC42899AE}" dt="2022-11-10T11:47:34.077" v="73" actId="1076"/>
          <ac:spMkLst>
            <pc:docMk/>
            <pc:sldMk cId="746863241" sldId="257"/>
            <ac:spMk id="11" creationId="{00000000-0000-0000-0000-000000000000}"/>
          </ac:spMkLst>
        </pc:spChg>
        <pc:picChg chg="mod modCrop">
          <ac:chgData name="Rachel Kok" userId="adad1452-82d9-432f-b3d0-d27e1e0205a0" providerId="ADAL" clId="{784A431E-00B5-4EE1-B491-DD1BC42899AE}" dt="2022-11-10T11:46:55.479" v="60" actId="732"/>
          <ac:picMkLst>
            <pc:docMk/>
            <pc:sldMk cId="746863241" sldId="257"/>
            <ac:picMk id="5" creationId="{4925EF7F-D016-477E-BB89-1BF243B1F4DE}"/>
          </ac:picMkLst>
        </pc:picChg>
      </pc:sldChg>
    </pc:docChg>
  </pc:docChgLst>
  <pc:docChgLst>
    <pc:chgData name="Rachel Kok" userId="adad1452-82d9-432f-b3d0-d27e1e0205a0" providerId="ADAL" clId="{4489832B-0713-4BB3-B5B8-91FA000FF5F1}"/>
    <pc:docChg chg="undo redo custSel addSld delSld modSld sldOrd">
      <pc:chgData name="Rachel Kok" userId="adad1452-82d9-432f-b3d0-d27e1e0205a0" providerId="ADAL" clId="{4489832B-0713-4BB3-B5B8-91FA000FF5F1}" dt="2022-11-10T11:44:18.026" v="830" actId="1076"/>
      <pc:docMkLst>
        <pc:docMk/>
      </pc:docMkLst>
      <pc:sldChg chg="addSp modSp mod modAnim">
        <pc:chgData name="Rachel Kok" userId="adad1452-82d9-432f-b3d0-d27e1e0205a0" providerId="ADAL" clId="{4489832B-0713-4BB3-B5B8-91FA000FF5F1}" dt="2022-10-11T12:44:19.186" v="354" actId="1076"/>
        <pc:sldMkLst>
          <pc:docMk/>
          <pc:sldMk cId="746863241" sldId="257"/>
        </pc:sldMkLst>
        <pc:spChg chg="add mod">
          <ac:chgData name="Rachel Kok" userId="adad1452-82d9-432f-b3d0-d27e1e0205a0" providerId="ADAL" clId="{4489832B-0713-4BB3-B5B8-91FA000FF5F1}" dt="2022-10-11T12:44:19.186" v="354" actId="1076"/>
          <ac:spMkLst>
            <pc:docMk/>
            <pc:sldMk cId="746863241" sldId="257"/>
            <ac:spMk id="8" creationId="{58BFDA94-3E6F-42CE-BF38-BE5895424060}"/>
          </ac:spMkLst>
        </pc:spChg>
      </pc:sldChg>
      <pc:sldChg chg="addSp delSp modSp mod delAnim modAnim">
        <pc:chgData name="Rachel Kok" userId="adad1452-82d9-432f-b3d0-d27e1e0205a0" providerId="ADAL" clId="{4489832B-0713-4BB3-B5B8-91FA000FF5F1}" dt="2022-10-06T07:44:07.434" v="118" actId="20577"/>
        <pc:sldMkLst>
          <pc:docMk/>
          <pc:sldMk cId="1559263503" sldId="261"/>
        </pc:sldMkLst>
        <pc:spChg chg="mod">
          <ac:chgData name="Rachel Kok" userId="adad1452-82d9-432f-b3d0-d27e1e0205a0" providerId="ADAL" clId="{4489832B-0713-4BB3-B5B8-91FA000FF5F1}" dt="2022-10-06T07:44:07.434" v="118" actId="20577"/>
          <ac:spMkLst>
            <pc:docMk/>
            <pc:sldMk cId="1559263503" sldId="261"/>
            <ac:spMk id="2" creationId="{00000000-0000-0000-0000-000000000000}"/>
          </ac:spMkLst>
        </pc:spChg>
        <pc:spChg chg="mod">
          <ac:chgData name="Rachel Kok" userId="adad1452-82d9-432f-b3d0-d27e1e0205a0" providerId="ADAL" clId="{4489832B-0713-4BB3-B5B8-91FA000FF5F1}" dt="2022-10-06T07:42:23.092" v="35" actId="14100"/>
          <ac:spMkLst>
            <pc:docMk/>
            <pc:sldMk cId="1559263503" sldId="261"/>
            <ac:spMk id="6" creationId="{00000000-0000-0000-0000-000000000000}"/>
          </ac:spMkLst>
        </pc:spChg>
        <pc:spChg chg="mod">
          <ac:chgData name="Rachel Kok" userId="adad1452-82d9-432f-b3d0-d27e1e0205a0" providerId="ADAL" clId="{4489832B-0713-4BB3-B5B8-91FA000FF5F1}" dt="2022-10-06T07:43:41.613" v="105" actId="20577"/>
          <ac:spMkLst>
            <pc:docMk/>
            <pc:sldMk cId="1559263503" sldId="261"/>
            <ac:spMk id="11" creationId="{00000000-0000-0000-0000-000000000000}"/>
          </ac:spMkLst>
        </pc:spChg>
        <pc:spChg chg="mod">
          <ac:chgData name="Rachel Kok" userId="adad1452-82d9-432f-b3d0-d27e1e0205a0" providerId="ADAL" clId="{4489832B-0713-4BB3-B5B8-91FA000FF5F1}" dt="2022-10-06T07:42:35.835" v="38" actId="14100"/>
          <ac:spMkLst>
            <pc:docMk/>
            <pc:sldMk cId="1559263503" sldId="261"/>
            <ac:spMk id="16" creationId="{00000000-0000-0000-0000-000000000000}"/>
          </ac:spMkLst>
        </pc:spChg>
        <pc:spChg chg="add mod">
          <ac:chgData name="Rachel Kok" userId="adad1452-82d9-432f-b3d0-d27e1e0205a0" providerId="ADAL" clId="{4489832B-0713-4BB3-B5B8-91FA000FF5F1}" dt="2022-10-06T07:39:30.047" v="23" actId="207"/>
          <ac:spMkLst>
            <pc:docMk/>
            <pc:sldMk cId="1559263503" sldId="261"/>
            <ac:spMk id="18" creationId="{0018A859-2B74-4F91-9D49-3A28742ED213}"/>
          </ac:spMkLst>
        </pc:spChg>
        <pc:spChg chg="del">
          <ac:chgData name="Rachel Kok" userId="adad1452-82d9-432f-b3d0-d27e1e0205a0" providerId="ADAL" clId="{4489832B-0713-4BB3-B5B8-91FA000FF5F1}" dt="2022-10-06T07:29:27.365" v="14" actId="478"/>
          <ac:spMkLst>
            <pc:docMk/>
            <pc:sldMk cId="1559263503" sldId="261"/>
            <ac:spMk id="19" creationId="{00000000-0000-0000-0000-000000000000}"/>
          </ac:spMkLst>
        </pc:spChg>
        <pc:spChg chg="mod">
          <ac:chgData name="Rachel Kok" userId="adad1452-82d9-432f-b3d0-d27e1e0205a0" providerId="ADAL" clId="{4489832B-0713-4BB3-B5B8-91FA000FF5F1}" dt="2022-10-06T07:31:03.542" v="21" actId="1076"/>
          <ac:spMkLst>
            <pc:docMk/>
            <pc:sldMk cId="1559263503" sldId="261"/>
            <ac:spMk id="26" creationId="{DCEFBDA7-AFBC-4E60-B427-2DCD9335E098}"/>
          </ac:spMkLst>
        </pc:spChg>
        <pc:picChg chg="mod">
          <ac:chgData name="Rachel Kok" userId="adad1452-82d9-432f-b3d0-d27e1e0205a0" providerId="ADAL" clId="{4489832B-0713-4BB3-B5B8-91FA000FF5F1}" dt="2022-10-06T07:42:47.624" v="39" actId="1076"/>
          <ac:picMkLst>
            <pc:docMk/>
            <pc:sldMk cId="1559263503" sldId="261"/>
            <ac:picMk id="20" creationId="{EB91E490-BCA0-4332-91EA-1334AF9E4E38}"/>
          </ac:picMkLst>
        </pc:picChg>
      </pc:sldChg>
      <pc:sldChg chg="addSp delSp modSp mod ord addAnim delAnim modAnim">
        <pc:chgData name="Rachel Kok" userId="adad1452-82d9-432f-b3d0-d27e1e0205a0" providerId="ADAL" clId="{4489832B-0713-4BB3-B5B8-91FA000FF5F1}" dt="2022-10-11T13:08:08.102" v="441" actId="21"/>
        <pc:sldMkLst>
          <pc:docMk/>
          <pc:sldMk cId="1683527526" sldId="263"/>
        </pc:sldMkLst>
        <pc:spChg chg="mod">
          <ac:chgData name="Rachel Kok" userId="adad1452-82d9-432f-b3d0-d27e1e0205a0" providerId="ADAL" clId="{4489832B-0713-4BB3-B5B8-91FA000FF5F1}" dt="2022-10-06T13:13:24.485" v="320" actId="20577"/>
          <ac:spMkLst>
            <pc:docMk/>
            <pc:sldMk cId="1683527526" sldId="263"/>
            <ac:spMk id="2" creationId="{00000000-0000-0000-0000-000000000000}"/>
          </ac:spMkLst>
        </pc:spChg>
        <pc:spChg chg="mod">
          <ac:chgData name="Rachel Kok" userId="adad1452-82d9-432f-b3d0-d27e1e0205a0" providerId="ADAL" clId="{4489832B-0713-4BB3-B5B8-91FA000FF5F1}" dt="2022-10-06T13:11:26.181" v="275" actId="1076"/>
          <ac:spMkLst>
            <pc:docMk/>
            <pc:sldMk cId="1683527526" sldId="263"/>
            <ac:spMk id="12" creationId="{00000000-0000-0000-0000-000000000000}"/>
          </ac:spMkLst>
        </pc:spChg>
        <pc:spChg chg="ord">
          <ac:chgData name="Rachel Kok" userId="adad1452-82d9-432f-b3d0-d27e1e0205a0" providerId="ADAL" clId="{4489832B-0713-4BB3-B5B8-91FA000FF5F1}" dt="2022-10-06T13:10:07.424" v="260" actId="166"/>
          <ac:spMkLst>
            <pc:docMk/>
            <pc:sldMk cId="1683527526" sldId="263"/>
            <ac:spMk id="14" creationId="{00000000-0000-0000-0000-000000000000}"/>
          </ac:spMkLst>
        </pc:spChg>
        <pc:spChg chg="del">
          <ac:chgData name="Rachel Kok" userId="adad1452-82d9-432f-b3d0-d27e1e0205a0" providerId="ADAL" clId="{4489832B-0713-4BB3-B5B8-91FA000FF5F1}" dt="2022-10-06T13:09:02.742" v="219" actId="478"/>
          <ac:spMkLst>
            <pc:docMk/>
            <pc:sldMk cId="1683527526" sldId="263"/>
            <ac:spMk id="15" creationId="{00000000-0000-0000-0000-000000000000}"/>
          </ac:spMkLst>
        </pc:spChg>
        <pc:spChg chg="mod">
          <ac:chgData name="Rachel Kok" userId="adad1452-82d9-432f-b3d0-d27e1e0205a0" providerId="ADAL" clId="{4489832B-0713-4BB3-B5B8-91FA000FF5F1}" dt="2022-10-06T13:11:00.613" v="271" actId="1076"/>
          <ac:spMkLst>
            <pc:docMk/>
            <pc:sldMk cId="1683527526" sldId="263"/>
            <ac:spMk id="18" creationId="{00000000-0000-0000-0000-000000000000}"/>
          </ac:spMkLst>
        </pc:spChg>
        <pc:spChg chg="mod">
          <ac:chgData name="Rachel Kok" userId="adad1452-82d9-432f-b3d0-d27e1e0205a0" providerId="ADAL" clId="{4489832B-0713-4BB3-B5B8-91FA000FF5F1}" dt="2022-10-06T13:10:35.270" v="266" actId="14100"/>
          <ac:spMkLst>
            <pc:docMk/>
            <pc:sldMk cId="1683527526" sldId="263"/>
            <ac:spMk id="20" creationId="{00000000-0000-0000-0000-000000000000}"/>
          </ac:spMkLst>
        </pc:spChg>
        <pc:spChg chg="mod">
          <ac:chgData name="Rachel Kok" userId="adad1452-82d9-432f-b3d0-d27e1e0205a0" providerId="ADAL" clId="{4489832B-0713-4BB3-B5B8-91FA000FF5F1}" dt="2022-10-06T13:10:13.022" v="263" actId="1076"/>
          <ac:spMkLst>
            <pc:docMk/>
            <pc:sldMk cId="1683527526" sldId="263"/>
            <ac:spMk id="23" creationId="{00000000-0000-0000-0000-000000000000}"/>
          </ac:spMkLst>
        </pc:spChg>
        <pc:picChg chg="add del mod ord">
          <ac:chgData name="Rachel Kok" userId="adad1452-82d9-432f-b3d0-d27e1e0205a0" providerId="ADAL" clId="{4489832B-0713-4BB3-B5B8-91FA000FF5F1}" dt="2022-10-11T13:08:08.102" v="441" actId="21"/>
          <ac:picMkLst>
            <pc:docMk/>
            <pc:sldMk cId="1683527526" sldId="263"/>
            <ac:picMk id="21" creationId="{B0EC4CE6-258D-4674-BC10-70C4820EF005}"/>
          </ac:picMkLst>
        </pc:picChg>
        <pc:picChg chg="add mod">
          <ac:chgData name="Rachel Kok" userId="adad1452-82d9-432f-b3d0-d27e1e0205a0" providerId="ADAL" clId="{4489832B-0713-4BB3-B5B8-91FA000FF5F1}" dt="2022-10-06T13:13:42.584" v="322"/>
          <ac:picMkLst>
            <pc:docMk/>
            <pc:sldMk cId="1683527526" sldId="263"/>
            <ac:picMk id="24" creationId="{A4DDD39D-D141-4449-8C49-16270EC8DB9E}"/>
          </ac:picMkLst>
        </pc:picChg>
      </pc:sldChg>
      <pc:sldChg chg="addSp delSp modSp mod ord addAnim delAnim modAnim">
        <pc:chgData name="Rachel Kok" userId="adad1452-82d9-432f-b3d0-d27e1e0205a0" providerId="ADAL" clId="{4489832B-0713-4BB3-B5B8-91FA000FF5F1}" dt="2022-10-11T14:07:21.839" v="681" actId="14100"/>
        <pc:sldMkLst>
          <pc:docMk/>
          <pc:sldMk cId="3424165174" sldId="282"/>
        </pc:sldMkLst>
        <pc:spChg chg="mod">
          <ac:chgData name="Rachel Kok" userId="adad1452-82d9-432f-b3d0-d27e1e0205a0" providerId="ADAL" clId="{4489832B-0713-4BB3-B5B8-91FA000FF5F1}" dt="2022-10-11T13:06:01.734" v="407" actId="14100"/>
          <ac:spMkLst>
            <pc:docMk/>
            <pc:sldMk cId="3424165174" sldId="282"/>
            <ac:spMk id="2" creationId="{00000000-0000-0000-0000-000000000000}"/>
          </ac:spMkLst>
        </pc:spChg>
        <pc:spChg chg="add del mod">
          <ac:chgData name="Rachel Kok" userId="adad1452-82d9-432f-b3d0-d27e1e0205a0" providerId="ADAL" clId="{4489832B-0713-4BB3-B5B8-91FA000FF5F1}" dt="2022-10-06T13:05:44.650" v="173" actId="1076"/>
          <ac:spMkLst>
            <pc:docMk/>
            <pc:sldMk cId="3424165174" sldId="282"/>
            <ac:spMk id="3" creationId="{00000000-0000-0000-0000-000000000000}"/>
          </ac:spMkLst>
        </pc:spChg>
        <pc:spChg chg="mod">
          <ac:chgData name="Rachel Kok" userId="adad1452-82d9-432f-b3d0-d27e1e0205a0" providerId="ADAL" clId="{4489832B-0713-4BB3-B5B8-91FA000FF5F1}" dt="2022-10-06T13:05:09.420" v="155" actId="14100"/>
          <ac:spMkLst>
            <pc:docMk/>
            <pc:sldMk cId="3424165174" sldId="282"/>
            <ac:spMk id="5" creationId="{00000000-0000-0000-0000-000000000000}"/>
          </ac:spMkLst>
        </pc:spChg>
        <pc:spChg chg="mod">
          <ac:chgData name="Rachel Kok" userId="adad1452-82d9-432f-b3d0-d27e1e0205a0" providerId="ADAL" clId="{4489832B-0713-4BB3-B5B8-91FA000FF5F1}" dt="2022-10-11T14:00:22.166" v="658" actId="1076"/>
          <ac:spMkLst>
            <pc:docMk/>
            <pc:sldMk cId="3424165174" sldId="282"/>
            <ac:spMk id="6" creationId="{00000000-0000-0000-0000-000000000000}"/>
          </ac:spMkLst>
        </pc:spChg>
        <pc:spChg chg="del mod">
          <ac:chgData name="Rachel Kok" userId="adad1452-82d9-432f-b3d0-d27e1e0205a0" providerId="ADAL" clId="{4489832B-0713-4BB3-B5B8-91FA000FF5F1}" dt="2022-10-06T13:06:55.165" v="188" actId="478"/>
          <ac:spMkLst>
            <pc:docMk/>
            <pc:sldMk cId="3424165174" sldId="282"/>
            <ac:spMk id="8" creationId="{00000000-0000-0000-0000-000000000000}"/>
          </ac:spMkLst>
        </pc:spChg>
        <pc:spChg chg="del mod">
          <ac:chgData name="Rachel Kok" userId="adad1452-82d9-432f-b3d0-d27e1e0205a0" providerId="ADAL" clId="{4489832B-0713-4BB3-B5B8-91FA000FF5F1}" dt="2022-10-06T13:07:14.505" v="197" actId="478"/>
          <ac:spMkLst>
            <pc:docMk/>
            <pc:sldMk cId="3424165174" sldId="282"/>
            <ac:spMk id="9" creationId="{00000000-0000-0000-0000-000000000000}"/>
          </ac:spMkLst>
        </pc:spChg>
        <pc:spChg chg="del mod">
          <ac:chgData name="Rachel Kok" userId="adad1452-82d9-432f-b3d0-d27e1e0205a0" providerId="ADAL" clId="{4489832B-0713-4BB3-B5B8-91FA000FF5F1}" dt="2022-10-06T13:07:07.929" v="193" actId="478"/>
          <ac:spMkLst>
            <pc:docMk/>
            <pc:sldMk cId="3424165174" sldId="282"/>
            <ac:spMk id="11" creationId="{00000000-0000-0000-0000-000000000000}"/>
          </ac:spMkLst>
        </pc:spChg>
        <pc:picChg chg="add del">
          <ac:chgData name="Rachel Kok" userId="adad1452-82d9-432f-b3d0-d27e1e0205a0" providerId="ADAL" clId="{4489832B-0713-4BB3-B5B8-91FA000FF5F1}" dt="2022-10-11T13:33:53.674" v="502" actId="478"/>
          <ac:picMkLst>
            <pc:docMk/>
            <pc:sldMk cId="3424165174" sldId="282"/>
            <ac:picMk id="7" creationId="{6D6851BE-C2AF-4DC1-86DC-91FD59AF5745}"/>
          </ac:picMkLst>
        </pc:picChg>
        <pc:picChg chg="add mod">
          <ac:chgData name="Rachel Kok" userId="adad1452-82d9-432f-b3d0-d27e1e0205a0" providerId="ADAL" clId="{4489832B-0713-4BB3-B5B8-91FA000FF5F1}" dt="2022-10-11T14:06:53.902" v="677" actId="1076"/>
          <ac:picMkLst>
            <pc:docMk/>
            <pc:sldMk cId="3424165174" sldId="282"/>
            <ac:picMk id="10" creationId="{4800D96F-0491-4BC3-A301-DD6D43A3E00F}"/>
          </ac:picMkLst>
        </pc:picChg>
        <pc:picChg chg="add mod modCrop">
          <ac:chgData name="Rachel Kok" userId="adad1452-82d9-432f-b3d0-d27e1e0205a0" providerId="ADAL" clId="{4489832B-0713-4BB3-B5B8-91FA000FF5F1}" dt="2022-10-11T14:07:21.839" v="681" actId="14100"/>
          <ac:picMkLst>
            <pc:docMk/>
            <pc:sldMk cId="3424165174" sldId="282"/>
            <ac:picMk id="12" creationId="{BEFDB277-DD60-49DE-87C1-B0040E2C9A4F}"/>
          </ac:picMkLst>
        </pc:picChg>
        <pc:picChg chg="add mod">
          <ac:chgData name="Rachel Kok" userId="adad1452-82d9-432f-b3d0-d27e1e0205a0" providerId="ADAL" clId="{4489832B-0713-4BB3-B5B8-91FA000FF5F1}" dt="2022-10-11T13:28:22.532" v="496" actId="1076"/>
          <ac:picMkLst>
            <pc:docMk/>
            <pc:sldMk cId="3424165174" sldId="282"/>
            <ac:picMk id="13" creationId="{CDA71B3B-683E-4581-9D3E-2EBCAE345E70}"/>
          </ac:picMkLst>
        </pc:picChg>
        <pc:picChg chg="add mod modCrop">
          <ac:chgData name="Rachel Kok" userId="adad1452-82d9-432f-b3d0-d27e1e0205a0" providerId="ADAL" clId="{4489832B-0713-4BB3-B5B8-91FA000FF5F1}" dt="2022-10-11T13:34:12.056" v="508" actId="1076"/>
          <ac:picMkLst>
            <pc:docMk/>
            <pc:sldMk cId="3424165174" sldId="282"/>
            <ac:picMk id="14" creationId="{4A8A855E-6313-491A-A155-1DBC5FA0A65D}"/>
          </ac:picMkLst>
        </pc:picChg>
        <pc:picChg chg="add mod">
          <ac:chgData name="Rachel Kok" userId="adad1452-82d9-432f-b3d0-d27e1e0205a0" providerId="ADAL" clId="{4489832B-0713-4BB3-B5B8-91FA000FF5F1}" dt="2022-10-11T13:11:29.530" v="466" actId="1076"/>
          <ac:picMkLst>
            <pc:docMk/>
            <pc:sldMk cId="3424165174" sldId="282"/>
            <ac:picMk id="15" creationId="{CCB8207C-299E-4F9A-8743-64F855810C9F}"/>
          </ac:picMkLst>
        </pc:picChg>
      </pc:sldChg>
      <pc:sldChg chg="addSp delSp modSp mod ord modAnim">
        <pc:chgData name="Rachel Kok" userId="adad1452-82d9-432f-b3d0-d27e1e0205a0" providerId="ADAL" clId="{4489832B-0713-4BB3-B5B8-91FA000FF5F1}" dt="2022-11-10T11:37:10.484" v="807"/>
        <pc:sldMkLst>
          <pc:docMk/>
          <pc:sldMk cId="2794623927" sldId="285"/>
        </pc:sldMkLst>
        <pc:spChg chg="add del">
          <ac:chgData name="Rachel Kok" userId="adad1452-82d9-432f-b3d0-d27e1e0205a0" providerId="ADAL" clId="{4489832B-0713-4BB3-B5B8-91FA000FF5F1}" dt="2022-11-10T11:36:53.701" v="802" actId="22"/>
          <ac:spMkLst>
            <pc:docMk/>
            <pc:sldMk cId="2794623927" sldId="285"/>
            <ac:spMk id="9" creationId="{B8C3AF28-6758-42A2-A1E8-8455FCE28328}"/>
          </ac:spMkLst>
        </pc:spChg>
        <pc:spChg chg="add del mod">
          <ac:chgData name="Rachel Kok" userId="adad1452-82d9-432f-b3d0-d27e1e0205a0" providerId="ADAL" clId="{4489832B-0713-4BB3-B5B8-91FA000FF5F1}" dt="2022-11-10T11:37:04.127" v="806"/>
          <ac:spMkLst>
            <pc:docMk/>
            <pc:sldMk cId="2794623927" sldId="285"/>
            <ac:spMk id="10" creationId="{C471AF62-A687-45C2-AF4F-3995931016A2}"/>
          </ac:spMkLst>
        </pc:spChg>
        <pc:spChg chg="add mod">
          <ac:chgData name="Rachel Kok" userId="adad1452-82d9-432f-b3d0-d27e1e0205a0" providerId="ADAL" clId="{4489832B-0713-4BB3-B5B8-91FA000FF5F1}" dt="2022-11-10T11:37:10.484" v="807"/>
          <ac:spMkLst>
            <pc:docMk/>
            <pc:sldMk cId="2794623927" sldId="285"/>
            <ac:spMk id="12" creationId="{32751004-65EC-42A6-B9E8-21E4769EDB78}"/>
          </ac:spMkLst>
        </pc:spChg>
        <pc:spChg chg="mod">
          <ac:chgData name="Rachel Kok" userId="adad1452-82d9-432f-b3d0-d27e1e0205a0" providerId="ADAL" clId="{4489832B-0713-4BB3-B5B8-91FA000FF5F1}" dt="2022-11-10T11:36:51.001" v="800" actId="14100"/>
          <ac:spMkLst>
            <pc:docMk/>
            <pc:sldMk cId="2794623927" sldId="285"/>
            <ac:spMk id="39" creationId="{00000000-0000-0000-0000-000000000000}"/>
          </ac:spMkLst>
        </pc:spChg>
        <pc:picChg chg="add mod">
          <ac:chgData name="Rachel Kok" userId="adad1452-82d9-432f-b3d0-d27e1e0205a0" providerId="ADAL" clId="{4489832B-0713-4BB3-B5B8-91FA000FF5F1}" dt="2022-10-06T07:28:17.662" v="10" actId="1076"/>
          <ac:picMkLst>
            <pc:docMk/>
            <pc:sldMk cId="2794623927" sldId="285"/>
            <ac:picMk id="8" creationId="{BE3BF259-B586-475B-A8C5-C7933E476603}"/>
          </ac:picMkLst>
        </pc:picChg>
        <pc:picChg chg="mod">
          <ac:chgData name="Rachel Kok" userId="adad1452-82d9-432f-b3d0-d27e1e0205a0" providerId="ADAL" clId="{4489832B-0713-4BB3-B5B8-91FA000FF5F1}" dt="2022-10-06T07:27:57.757" v="8" actId="14100"/>
          <ac:picMkLst>
            <pc:docMk/>
            <pc:sldMk cId="2794623927" sldId="285"/>
            <ac:picMk id="13" creationId="{BB070298-AD85-4882-B4CD-19B500C22F72}"/>
          </ac:picMkLst>
        </pc:picChg>
      </pc:sldChg>
      <pc:sldChg chg="addSp delSp modSp mod ord delAnim modAnim">
        <pc:chgData name="Rachel Kok" userId="adad1452-82d9-432f-b3d0-d27e1e0205a0" providerId="ADAL" clId="{4489832B-0713-4BB3-B5B8-91FA000FF5F1}" dt="2022-10-11T13:05:35.528" v="406" actId="207"/>
        <pc:sldMkLst>
          <pc:docMk/>
          <pc:sldMk cId="1728458752" sldId="286"/>
        </pc:sldMkLst>
        <pc:spChg chg="mod">
          <ac:chgData name="Rachel Kok" userId="adad1452-82d9-432f-b3d0-d27e1e0205a0" providerId="ADAL" clId="{4489832B-0713-4BB3-B5B8-91FA000FF5F1}" dt="2022-10-11T12:56:07.934" v="372" actId="207"/>
          <ac:spMkLst>
            <pc:docMk/>
            <pc:sldMk cId="1728458752" sldId="286"/>
            <ac:spMk id="2" creationId="{00000000-0000-0000-0000-000000000000}"/>
          </ac:spMkLst>
        </pc:spChg>
        <pc:spChg chg="mod">
          <ac:chgData name="Rachel Kok" userId="adad1452-82d9-432f-b3d0-d27e1e0205a0" providerId="ADAL" clId="{4489832B-0713-4BB3-B5B8-91FA000FF5F1}" dt="2022-10-11T12:56:10.347" v="373" actId="207"/>
          <ac:spMkLst>
            <pc:docMk/>
            <pc:sldMk cId="1728458752" sldId="286"/>
            <ac:spMk id="12" creationId="{00000000-0000-0000-0000-000000000000}"/>
          </ac:spMkLst>
        </pc:spChg>
        <pc:spChg chg="mod">
          <ac:chgData name="Rachel Kok" userId="adad1452-82d9-432f-b3d0-d27e1e0205a0" providerId="ADAL" clId="{4489832B-0713-4BB3-B5B8-91FA000FF5F1}" dt="2022-10-11T13:05:24.351" v="405" actId="207"/>
          <ac:spMkLst>
            <pc:docMk/>
            <pc:sldMk cId="1728458752" sldId="286"/>
            <ac:spMk id="14" creationId="{00000000-0000-0000-0000-000000000000}"/>
          </ac:spMkLst>
        </pc:spChg>
        <pc:spChg chg="del">
          <ac:chgData name="Rachel Kok" userId="adad1452-82d9-432f-b3d0-d27e1e0205a0" providerId="ADAL" clId="{4489832B-0713-4BB3-B5B8-91FA000FF5F1}" dt="2022-10-06T13:15:01.388" v="344" actId="478"/>
          <ac:spMkLst>
            <pc:docMk/>
            <pc:sldMk cId="1728458752" sldId="286"/>
            <ac:spMk id="15" creationId="{00000000-0000-0000-0000-000000000000}"/>
          </ac:spMkLst>
        </pc:spChg>
        <pc:spChg chg="mod">
          <ac:chgData name="Rachel Kok" userId="adad1452-82d9-432f-b3d0-d27e1e0205a0" providerId="ADAL" clId="{4489832B-0713-4BB3-B5B8-91FA000FF5F1}" dt="2022-10-11T12:56:21.363" v="374" actId="207"/>
          <ac:spMkLst>
            <pc:docMk/>
            <pc:sldMk cId="1728458752" sldId="286"/>
            <ac:spMk id="18" creationId="{00000000-0000-0000-0000-000000000000}"/>
          </ac:spMkLst>
        </pc:spChg>
        <pc:spChg chg="mod">
          <ac:chgData name="Rachel Kok" userId="adad1452-82d9-432f-b3d0-d27e1e0205a0" providerId="ADAL" clId="{4489832B-0713-4BB3-B5B8-91FA000FF5F1}" dt="2022-10-11T13:05:35.528" v="406" actId="207"/>
          <ac:spMkLst>
            <pc:docMk/>
            <pc:sldMk cId="1728458752" sldId="286"/>
            <ac:spMk id="20" creationId="{00000000-0000-0000-0000-000000000000}"/>
          </ac:spMkLst>
        </pc:spChg>
        <pc:spChg chg="del">
          <ac:chgData name="Rachel Kok" userId="adad1452-82d9-432f-b3d0-d27e1e0205a0" providerId="ADAL" clId="{4489832B-0713-4BB3-B5B8-91FA000FF5F1}" dt="2022-10-06T13:15:12.832" v="347" actId="478"/>
          <ac:spMkLst>
            <pc:docMk/>
            <pc:sldMk cId="1728458752" sldId="286"/>
            <ac:spMk id="22" creationId="{00000000-0000-0000-0000-000000000000}"/>
          </ac:spMkLst>
        </pc:spChg>
        <pc:spChg chg="mod">
          <ac:chgData name="Rachel Kok" userId="adad1452-82d9-432f-b3d0-d27e1e0205a0" providerId="ADAL" clId="{4489832B-0713-4BB3-B5B8-91FA000FF5F1}" dt="2022-10-11T12:56:00.427" v="371" actId="207"/>
          <ac:spMkLst>
            <pc:docMk/>
            <pc:sldMk cId="1728458752" sldId="286"/>
            <ac:spMk id="23" creationId="{00000000-0000-0000-0000-000000000000}"/>
          </ac:spMkLst>
        </pc:spChg>
        <pc:picChg chg="add mod">
          <ac:chgData name="Rachel Kok" userId="adad1452-82d9-432f-b3d0-d27e1e0205a0" providerId="ADAL" clId="{4489832B-0713-4BB3-B5B8-91FA000FF5F1}" dt="2022-10-06T13:15:10.053" v="346" actId="1076"/>
          <ac:picMkLst>
            <pc:docMk/>
            <pc:sldMk cId="1728458752" sldId="286"/>
            <ac:picMk id="4" creationId="{2E04657A-149E-43BA-9FCF-D4D9A15FC623}"/>
          </ac:picMkLst>
        </pc:picChg>
        <pc:picChg chg="add mod">
          <ac:chgData name="Rachel Kok" userId="adad1452-82d9-432f-b3d0-d27e1e0205a0" providerId="ADAL" clId="{4489832B-0713-4BB3-B5B8-91FA000FF5F1}" dt="2022-10-11T12:55:44.774" v="370"/>
          <ac:picMkLst>
            <pc:docMk/>
            <pc:sldMk cId="1728458752" sldId="286"/>
            <ac:picMk id="15" creationId="{F442580B-169A-4AEA-B033-AC50D1C11CA8}"/>
          </ac:picMkLst>
        </pc:picChg>
      </pc:sldChg>
      <pc:sldChg chg="modSp mod">
        <pc:chgData name="Rachel Kok" userId="adad1452-82d9-432f-b3d0-d27e1e0205a0" providerId="ADAL" clId="{4489832B-0713-4BB3-B5B8-91FA000FF5F1}" dt="2022-10-11T12:58:20.630" v="404" actId="1076"/>
        <pc:sldMkLst>
          <pc:docMk/>
          <pc:sldMk cId="1141324569" sldId="292"/>
        </pc:sldMkLst>
        <pc:spChg chg="mod">
          <ac:chgData name="Rachel Kok" userId="adad1452-82d9-432f-b3d0-d27e1e0205a0" providerId="ADAL" clId="{4489832B-0713-4BB3-B5B8-91FA000FF5F1}" dt="2022-10-11T12:58:20.630" v="404" actId="1076"/>
          <ac:spMkLst>
            <pc:docMk/>
            <pc:sldMk cId="1141324569" sldId="292"/>
            <ac:spMk id="5" creationId="{00000000-0000-0000-0000-000000000000}"/>
          </ac:spMkLst>
        </pc:spChg>
      </pc:sldChg>
      <pc:sldChg chg="addSp delSp modSp mod modAnim">
        <pc:chgData name="Rachel Kok" userId="adad1452-82d9-432f-b3d0-d27e1e0205a0" providerId="ADAL" clId="{4489832B-0713-4BB3-B5B8-91FA000FF5F1}" dt="2022-11-10T11:44:18.026" v="830" actId="1076"/>
        <pc:sldMkLst>
          <pc:docMk/>
          <pc:sldMk cId="268185594" sldId="297"/>
        </pc:sldMkLst>
        <pc:spChg chg="mod">
          <ac:chgData name="Rachel Kok" userId="adad1452-82d9-432f-b3d0-d27e1e0205a0" providerId="ADAL" clId="{4489832B-0713-4BB3-B5B8-91FA000FF5F1}" dt="2022-11-10T11:43:53.578" v="826" actId="1076"/>
          <ac:spMkLst>
            <pc:docMk/>
            <pc:sldMk cId="268185594" sldId="297"/>
            <ac:spMk id="5" creationId="{00000000-0000-0000-0000-000000000000}"/>
          </ac:spMkLst>
        </pc:spChg>
        <pc:spChg chg="del">
          <ac:chgData name="Rachel Kok" userId="adad1452-82d9-432f-b3d0-d27e1e0205a0" providerId="ADAL" clId="{4489832B-0713-4BB3-B5B8-91FA000FF5F1}" dt="2022-10-06T07:37:46.649" v="22" actId="478"/>
          <ac:spMkLst>
            <pc:docMk/>
            <pc:sldMk cId="268185594" sldId="297"/>
            <ac:spMk id="9" creationId="{00000000-0000-0000-0000-000000000000}"/>
          </ac:spMkLst>
        </pc:spChg>
        <pc:spChg chg="add mod">
          <ac:chgData name="Rachel Kok" userId="adad1452-82d9-432f-b3d0-d27e1e0205a0" providerId="ADAL" clId="{4489832B-0713-4BB3-B5B8-91FA000FF5F1}" dt="2022-10-11T12:44:29.850" v="355" actId="207"/>
          <ac:spMkLst>
            <pc:docMk/>
            <pc:sldMk cId="268185594" sldId="297"/>
            <ac:spMk id="10" creationId="{7A1D3DBD-B991-4F3B-8346-12F38E7805E0}"/>
          </ac:spMkLst>
        </pc:spChg>
        <pc:spChg chg="mod">
          <ac:chgData name="Rachel Kok" userId="adad1452-82d9-432f-b3d0-d27e1e0205a0" providerId="ADAL" clId="{4489832B-0713-4BB3-B5B8-91FA000FF5F1}" dt="2022-10-06T13:03:49.524" v="121" actId="1076"/>
          <ac:spMkLst>
            <pc:docMk/>
            <pc:sldMk cId="268185594" sldId="297"/>
            <ac:spMk id="12" creationId="{D57BBFE9-46C5-44A4-8AC7-0F4E7624BA8E}"/>
          </ac:spMkLst>
        </pc:spChg>
        <pc:spChg chg="mod">
          <ac:chgData name="Rachel Kok" userId="adad1452-82d9-432f-b3d0-d27e1e0205a0" providerId="ADAL" clId="{4489832B-0713-4BB3-B5B8-91FA000FF5F1}" dt="2022-11-10T11:43:58.188" v="827" actId="1076"/>
          <ac:spMkLst>
            <pc:docMk/>
            <pc:sldMk cId="268185594" sldId="297"/>
            <ac:spMk id="22" creationId="{00000000-0000-0000-0000-000000000000}"/>
          </ac:spMkLst>
        </pc:spChg>
        <pc:picChg chg="mod">
          <ac:chgData name="Rachel Kok" userId="adad1452-82d9-432f-b3d0-d27e1e0205a0" providerId="ADAL" clId="{4489832B-0713-4BB3-B5B8-91FA000FF5F1}" dt="2022-11-10T11:44:18.026" v="830" actId="1076"/>
          <ac:picMkLst>
            <pc:docMk/>
            <pc:sldMk cId="268185594" sldId="297"/>
            <ac:picMk id="4" creationId="{1046384B-8414-46A1-869F-48CC7DB7D875}"/>
          </ac:picMkLst>
        </pc:picChg>
      </pc:sldChg>
      <pc:sldChg chg="modSp">
        <pc:chgData name="Rachel Kok" userId="adad1452-82d9-432f-b3d0-d27e1e0205a0" providerId="ADAL" clId="{4489832B-0713-4BB3-B5B8-91FA000FF5F1}" dt="2022-10-06T13:10:51.536" v="269"/>
        <pc:sldMkLst>
          <pc:docMk/>
          <pc:sldMk cId="4252538203" sldId="298"/>
        </pc:sldMkLst>
        <pc:spChg chg="mod">
          <ac:chgData name="Rachel Kok" userId="adad1452-82d9-432f-b3d0-d27e1e0205a0" providerId="ADAL" clId="{4489832B-0713-4BB3-B5B8-91FA000FF5F1}" dt="2022-10-06T13:10:51.536" v="269"/>
          <ac:spMkLst>
            <pc:docMk/>
            <pc:sldMk cId="4252538203" sldId="298"/>
            <ac:spMk id="5" creationId="{00000000-0000-0000-0000-000000000000}"/>
          </ac:spMkLst>
        </pc:spChg>
      </pc:sldChg>
      <pc:sldChg chg="addSp delSp modSp add mod delAnim modAnim">
        <pc:chgData name="Rachel Kok" userId="adad1452-82d9-432f-b3d0-d27e1e0205a0" providerId="ADAL" clId="{4489832B-0713-4BB3-B5B8-91FA000FF5F1}" dt="2022-11-10T11:41:30.287" v="825" actId="1076"/>
        <pc:sldMkLst>
          <pc:docMk/>
          <pc:sldMk cId="1586202556" sldId="299"/>
        </pc:sldMkLst>
        <pc:spChg chg="mod">
          <ac:chgData name="Rachel Kok" userId="adad1452-82d9-432f-b3d0-d27e1e0205a0" providerId="ADAL" clId="{4489832B-0713-4BB3-B5B8-91FA000FF5F1}" dt="2022-10-11T13:10:08.868" v="462" actId="1076"/>
          <ac:spMkLst>
            <pc:docMk/>
            <pc:sldMk cId="1586202556" sldId="299"/>
            <ac:spMk id="2" creationId="{00000000-0000-0000-0000-000000000000}"/>
          </ac:spMkLst>
        </pc:spChg>
        <pc:spChg chg="mod">
          <ac:chgData name="Rachel Kok" userId="adad1452-82d9-432f-b3d0-d27e1e0205a0" providerId="ADAL" clId="{4489832B-0713-4BB3-B5B8-91FA000FF5F1}" dt="2022-10-11T13:08:38.657" v="452" actId="1076"/>
          <ac:spMkLst>
            <pc:docMk/>
            <pc:sldMk cId="1586202556" sldId="299"/>
            <ac:spMk id="5" creationId="{00000000-0000-0000-0000-000000000000}"/>
          </ac:spMkLst>
        </pc:spChg>
        <pc:spChg chg="mod">
          <ac:chgData name="Rachel Kok" userId="adad1452-82d9-432f-b3d0-d27e1e0205a0" providerId="ADAL" clId="{4489832B-0713-4BB3-B5B8-91FA000FF5F1}" dt="2022-10-11T13:08:45.429" v="454" actId="1076"/>
          <ac:spMkLst>
            <pc:docMk/>
            <pc:sldMk cId="1586202556" sldId="299"/>
            <ac:spMk id="6" creationId="{00000000-0000-0000-0000-000000000000}"/>
          </ac:spMkLst>
        </pc:spChg>
        <pc:spChg chg="add del mod">
          <ac:chgData name="Rachel Kok" userId="adad1452-82d9-432f-b3d0-d27e1e0205a0" providerId="ADAL" clId="{4489832B-0713-4BB3-B5B8-91FA000FF5F1}" dt="2022-10-11T13:34:20.715" v="510" actId="478"/>
          <ac:spMkLst>
            <pc:docMk/>
            <pc:sldMk cId="1586202556" sldId="299"/>
            <ac:spMk id="16" creationId="{E02E81F9-1298-4A03-A464-0FFE511B2748}"/>
          </ac:spMkLst>
        </pc:spChg>
        <pc:spChg chg="add del mod">
          <ac:chgData name="Rachel Kok" userId="adad1452-82d9-432f-b3d0-d27e1e0205a0" providerId="ADAL" clId="{4489832B-0713-4BB3-B5B8-91FA000FF5F1}" dt="2022-10-11T13:25:18.248" v="479"/>
          <ac:spMkLst>
            <pc:docMk/>
            <pc:sldMk cId="1586202556" sldId="299"/>
            <ac:spMk id="17" creationId="{19FF27F2-5BBA-4FCB-A520-F279F29464D4}"/>
          </ac:spMkLst>
        </pc:spChg>
        <pc:spChg chg="add del">
          <ac:chgData name="Rachel Kok" userId="adad1452-82d9-432f-b3d0-d27e1e0205a0" providerId="ADAL" clId="{4489832B-0713-4BB3-B5B8-91FA000FF5F1}" dt="2022-10-11T13:34:41.878" v="513" actId="22"/>
          <ac:spMkLst>
            <pc:docMk/>
            <pc:sldMk cId="1586202556" sldId="299"/>
            <ac:spMk id="18" creationId="{F8EE4082-46E8-48DC-AC15-A5A2562A0E09}"/>
          </ac:spMkLst>
        </pc:spChg>
        <pc:picChg chg="del">
          <ac:chgData name="Rachel Kok" userId="adad1452-82d9-432f-b3d0-d27e1e0205a0" providerId="ADAL" clId="{4489832B-0713-4BB3-B5B8-91FA000FF5F1}" dt="2022-10-11T13:08:10.875" v="442" actId="478"/>
          <ac:picMkLst>
            <pc:docMk/>
            <pc:sldMk cId="1586202556" sldId="299"/>
            <ac:picMk id="10" creationId="{4800D96F-0491-4BC3-A301-DD6D43A3E00F}"/>
          </ac:picMkLst>
        </pc:picChg>
        <pc:picChg chg="add mod">
          <ac:chgData name="Rachel Kok" userId="adad1452-82d9-432f-b3d0-d27e1e0205a0" providerId="ADAL" clId="{4489832B-0713-4BB3-B5B8-91FA000FF5F1}" dt="2022-11-10T11:41:30.287" v="825" actId="1076"/>
          <ac:picMkLst>
            <pc:docMk/>
            <pc:sldMk cId="1586202556" sldId="299"/>
            <ac:picMk id="11" creationId="{C8AEA2A2-3B1B-40DD-96FB-759E05C5E5EE}"/>
          </ac:picMkLst>
        </pc:picChg>
        <pc:picChg chg="del">
          <ac:chgData name="Rachel Kok" userId="adad1452-82d9-432f-b3d0-d27e1e0205a0" providerId="ADAL" clId="{4489832B-0713-4BB3-B5B8-91FA000FF5F1}" dt="2022-10-11T13:08:11.302" v="443" actId="478"/>
          <ac:picMkLst>
            <pc:docMk/>
            <pc:sldMk cId="1586202556" sldId="299"/>
            <ac:picMk id="12" creationId="{BEFDB277-DD60-49DE-87C1-B0040E2C9A4F}"/>
          </ac:picMkLst>
        </pc:picChg>
        <pc:picChg chg="del">
          <ac:chgData name="Rachel Kok" userId="adad1452-82d9-432f-b3d0-d27e1e0205a0" providerId="ADAL" clId="{4489832B-0713-4BB3-B5B8-91FA000FF5F1}" dt="2022-10-11T13:08:11.812" v="444" actId="478"/>
          <ac:picMkLst>
            <pc:docMk/>
            <pc:sldMk cId="1586202556" sldId="299"/>
            <ac:picMk id="13" creationId="{CDA71B3B-683E-4581-9D3E-2EBCAE345E70}"/>
          </ac:picMkLst>
        </pc:picChg>
        <pc:picChg chg="del">
          <ac:chgData name="Rachel Kok" userId="adad1452-82d9-432f-b3d0-d27e1e0205a0" providerId="ADAL" clId="{4489832B-0713-4BB3-B5B8-91FA000FF5F1}" dt="2022-10-11T13:08:12.416" v="445" actId="478"/>
          <ac:picMkLst>
            <pc:docMk/>
            <pc:sldMk cId="1586202556" sldId="299"/>
            <ac:picMk id="14" creationId="{4A8A855E-6313-491A-A155-1DBC5FA0A65D}"/>
          </ac:picMkLst>
        </pc:picChg>
        <pc:picChg chg="mod">
          <ac:chgData name="Rachel Kok" userId="adad1452-82d9-432f-b3d0-d27e1e0205a0" providerId="ADAL" clId="{4489832B-0713-4BB3-B5B8-91FA000FF5F1}" dt="2022-10-11T13:10:53.328" v="463" actId="1076"/>
          <ac:picMkLst>
            <pc:docMk/>
            <pc:sldMk cId="1586202556" sldId="299"/>
            <ac:picMk id="15" creationId="{CCB8207C-299E-4F9A-8743-64F855810C9F}"/>
          </ac:picMkLst>
        </pc:picChg>
      </pc:sldChg>
      <pc:sldChg chg="addSp delSp modSp add mod">
        <pc:chgData name="Rachel Kok" userId="adad1452-82d9-432f-b3d0-d27e1e0205a0" providerId="ADAL" clId="{4489832B-0713-4BB3-B5B8-91FA000FF5F1}" dt="2022-10-11T14:00:01.719" v="657" actId="1076"/>
        <pc:sldMkLst>
          <pc:docMk/>
          <pc:sldMk cId="155657408" sldId="300"/>
        </pc:sldMkLst>
        <pc:spChg chg="mod">
          <ac:chgData name="Rachel Kok" userId="adad1452-82d9-432f-b3d0-d27e1e0205a0" providerId="ADAL" clId="{4489832B-0713-4BB3-B5B8-91FA000FF5F1}" dt="2022-10-11T13:45:50.641" v="586" actId="1076"/>
          <ac:spMkLst>
            <pc:docMk/>
            <pc:sldMk cId="155657408" sldId="300"/>
            <ac:spMk id="2" creationId="{00000000-0000-0000-0000-000000000000}"/>
          </ac:spMkLst>
        </pc:spChg>
        <pc:spChg chg="mod">
          <ac:chgData name="Rachel Kok" userId="adad1452-82d9-432f-b3d0-d27e1e0205a0" providerId="ADAL" clId="{4489832B-0713-4BB3-B5B8-91FA000FF5F1}" dt="2022-10-11T13:59:59.515" v="656" actId="1076"/>
          <ac:spMkLst>
            <pc:docMk/>
            <pc:sldMk cId="155657408" sldId="300"/>
            <ac:spMk id="5" creationId="{00000000-0000-0000-0000-000000000000}"/>
          </ac:spMkLst>
        </pc:spChg>
        <pc:spChg chg="mod">
          <ac:chgData name="Rachel Kok" userId="adad1452-82d9-432f-b3d0-d27e1e0205a0" providerId="ADAL" clId="{4489832B-0713-4BB3-B5B8-91FA000FF5F1}" dt="2022-10-11T14:00:01.719" v="657" actId="1076"/>
          <ac:spMkLst>
            <pc:docMk/>
            <pc:sldMk cId="155657408" sldId="300"/>
            <ac:spMk id="6" creationId="{00000000-0000-0000-0000-000000000000}"/>
          </ac:spMkLst>
        </pc:spChg>
        <pc:picChg chg="add mod modCrop">
          <ac:chgData name="Rachel Kok" userId="adad1452-82d9-432f-b3d0-d27e1e0205a0" providerId="ADAL" clId="{4489832B-0713-4BB3-B5B8-91FA000FF5F1}" dt="2022-10-11T13:59:52.053" v="655" actId="1076"/>
          <ac:picMkLst>
            <pc:docMk/>
            <pc:sldMk cId="155657408" sldId="300"/>
            <ac:picMk id="7" creationId="{A14750EE-E749-40BB-92A2-C052A78B1028}"/>
          </ac:picMkLst>
        </pc:picChg>
        <pc:picChg chg="del">
          <ac:chgData name="Rachel Kok" userId="adad1452-82d9-432f-b3d0-d27e1e0205a0" providerId="ADAL" clId="{4489832B-0713-4BB3-B5B8-91FA000FF5F1}" dt="2022-10-11T13:35:26.227" v="528" actId="478"/>
          <ac:picMkLst>
            <pc:docMk/>
            <pc:sldMk cId="155657408" sldId="300"/>
            <ac:picMk id="11" creationId="{C8AEA2A2-3B1B-40DD-96FB-759E05C5E5EE}"/>
          </ac:picMkLst>
        </pc:picChg>
        <pc:picChg chg="mod">
          <ac:chgData name="Rachel Kok" userId="adad1452-82d9-432f-b3d0-d27e1e0205a0" providerId="ADAL" clId="{4489832B-0713-4BB3-B5B8-91FA000FF5F1}" dt="2022-10-11T13:46:15.947" v="590" actId="1076"/>
          <ac:picMkLst>
            <pc:docMk/>
            <pc:sldMk cId="155657408" sldId="300"/>
            <ac:picMk id="15" creationId="{CCB8207C-299E-4F9A-8743-64F855810C9F}"/>
          </ac:picMkLst>
        </pc:picChg>
      </pc:sldChg>
      <pc:sldChg chg="addSp delSp modSp add del mod ord modAnim">
        <pc:chgData name="Rachel Kok" userId="adad1452-82d9-432f-b3d0-d27e1e0205a0" providerId="ADAL" clId="{4489832B-0713-4BB3-B5B8-91FA000FF5F1}" dt="2022-10-11T13:34:17.035" v="509" actId="47"/>
        <pc:sldMkLst>
          <pc:docMk/>
          <pc:sldMk cId="721340298" sldId="300"/>
        </pc:sldMkLst>
        <pc:spChg chg="mod">
          <ac:chgData name="Rachel Kok" userId="adad1452-82d9-432f-b3d0-d27e1e0205a0" providerId="ADAL" clId="{4489832B-0713-4BB3-B5B8-91FA000FF5F1}" dt="2022-10-11T13:25:56.336" v="486"/>
          <ac:spMkLst>
            <pc:docMk/>
            <pc:sldMk cId="721340298" sldId="300"/>
            <ac:spMk id="2" creationId="{00000000-0000-0000-0000-000000000000}"/>
          </ac:spMkLst>
        </pc:spChg>
        <pc:spChg chg="del">
          <ac:chgData name="Rachel Kok" userId="adad1452-82d9-432f-b3d0-d27e1e0205a0" providerId="ADAL" clId="{4489832B-0713-4BB3-B5B8-91FA000FF5F1}" dt="2022-10-11T13:25:49.944" v="484" actId="478"/>
          <ac:spMkLst>
            <pc:docMk/>
            <pc:sldMk cId="721340298" sldId="300"/>
            <ac:spMk id="5" creationId="{00000000-0000-0000-0000-000000000000}"/>
          </ac:spMkLst>
        </pc:spChg>
        <pc:spChg chg="del">
          <ac:chgData name="Rachel Kok" userId="adad1452-82d9-432f-b3d0-d27e1e0205a0" providerId="ADAL" clId="{4489832B-0713-4BB3-B5B8-91FA000FF5F1}" dt="2022-10-11T13:25:39.930" v="483" actId="478"/>
          <ac:spMkLst>
            <pc:docMk/>
            <pc:sldMk cId="721340298" sldId="300"/>
            <ac:spMk id="6" creationId="{00000000-0000-0000-0000-000000000000}"/>
          </ac:spMkLst>
        </pc:spChg>
        <pc:spChg chg="add mod">
          <ac:chgData name="Rachel Kok" userId="adad1452-82d9-432f-b3d0-d27e1e0205a0" providerId="ADAL" clId="{4489832B-0713-4BB3-B5B8-91FA000FF5F1}" dt="2022-10-11T13:25:50.723" v="485"/>
          <ac:spMkLst>
            <pc:docMk/>
            <pc:sldMk cId="721340298" sldId="300"/>
            <ac:spMk id="9" creationId="{47BDDEDE-8F36-4EFC-88E3-65B60A9BE43A}"/>
          </ac:spMkLst>
        </pc:spChg>
        <pc:spChg chg="add mod">
          <ac:chgData name="Rachel Kok" userId="adad1452-82d9-432f-b3d0-d27e1e0205a0" providerId="ADAL" clId="{4489832B-0713-4BB3-B5B8-91FA000FF5F1}" dt="2022-10-11T13:25:50.723" v="485"/>
          <ac:spMkLst>
            <pc:docMk/>
            <pc:sldMk cId="721340298" sldId="300"/>
            <ac:spMk id="10" creationId="{E1BAF6B3-167E-4BBE-A4E3-90B75C540B0B}"/>
          </ac:spMkLst>
        </pc:spChg>
        <pc:spChg chg="mod">
          <ac:chgData name="Rachel Kok" userId="adad1452-82d9-432f-b3d0-d27e1e0205a0" providerId="ADAL" clId="{4489832B-0713-4BB3-B5B8-91FA000FF5F1}" dt="2022-10-11T13:26:08.596" v="488" actId="14100"/>
          <ac:spMkLst>
            <pc:docMk/>
            <pc:sldMk cId="721340298" sldId="300"/>
            <ac:spMk id="16" creationId="{E02E81F9-1298-4A03-A464-0FFE511B2748}"/>
          </ac:spMkLst>
        </pc:spChg>
        <pc:picChg chg="del">
          <ac:chgData name="Rachel Kok" userId="adad1452-82d9-432f-b3d0-d27e1e0205a0" providerId="ADAL" clId="{4489832B-0713-4BB3-B5B8-91FA000FF5F1}" dt="2022-10-11T13:26:05.135" v="487" actId="478"/>
          <ac:picMkLst>
            <pc:docMk/>
            <pc:sldMk cId="721340298" sldId="300"/>
            <ac:picMk id="11" creationId="{C8AEA2A2-3B1B-40DD-96FB-759E05C5E5EE}"/>
          </ac:picMkLst>
        </pc:picChg>
        <pc:picChg chg="add mod">
          <ac:chgData name="Rachel Kok" userId="adad1452-82d9-432f-b3d0-d27e1e0205a0" providerId="ADAL" clId="{4489832B-0713-4BB3-B5B8-91FA000FF5F1}" dt="2022-10-11T13:26:14.595" v="492" actId="1076"/>
          <ac:picMkLst>
            <pc:docMk/>
            <pc:sldMk cId="721340298" sldId="300"/>
            <ac:picMk id="12" creationId="{E88C0D34-A3B1-45A7-9A0A-2F6A83DDAF6A}"/>
          </ac:picMkLst>
        </pc:picChg>
        <pc:picChg chg="add mod">
          <ac:chgData name="Rachel Kok" userId="adad1452-82d9-432f-b3d0-d27e1e0205a0" providerId="ADAL" clId="{4489832B-0713-4BB3-B5B8-91FA000FF5F1}" dt="2022-10-11T13:26:13.347" v="491" actId="1076"/>
          <ac:picMkLst>
            <pc:docMk/>
            <pc:sldMk cId="721340298" sldId="300"/>
            <ac:picMk id="13" creationId="{F4EAC476-6655-4BB0-9CD1-54C95C1F7260}"/>
          </ac:picMkLst>
        </pc:picChg>
        <pc:picChg chg="add mod">
          <ac:chgData name="Rachel Kok" userId="adad1452-82d9-432f-b3d0-d27e1e0205a0" providerId="ADAL" clId="{4489832B-0713-4BB3-B5B8-91FA000FF5F1}" dt="2022-10-11T13:26:15.831" v="493" actId="1076"/>
          <ac:picMkLst>
            <pc:docMk/>
            <pc:sldMk cId="721340298" sldId="300"/>
            <ac:picMk id="14" creationId="{06C5E176-8A69-445A-8906-84E1F9BE26A5}"/>
          </ac:picMkLst>
        </pc:picChg>
        <pc:picChg chg="add mod">
          <ac:chgData name="Rachel Kok" userId="adad1452-82d9-432f-b3d0-d27e1e0205a0" providerId="ADAL" clId="{4489832B-0713-4BB3-B5B8-91FA000FF5F1}" dt="2022-10-11T13:26:17.715" v="494" actId="1076"/>
          <ac:picMkLst>
            <pc:docMk/>
            <pc:sldMk cId="721340298" sldId="300"/>
            <ac:picMk id="17" creationId="{24B68331-0CD9-4A73-ABE8-8B57FD0D481A}"/>
          </ac:picMkLst>
        </pc:picChg>
      </pc:sldChg>
      <pc:sldChg chg="addSp delSp modSp add mod modAnim">
        <pc:chgData name="Rachel Kok" userId="adad1452-82d9-432f-b3d0-d27e1e0205a0" providerId="ADAL" clId="{4489832B-0713-4BB3-B5B8-91FA000FF5F1}" dt="2022-10-11T13:57:44.506" v="654" actId="1076"/>
        <pc:sldMkLst>
          <pc:docMk/>
          <pc:sldMk cId="3884050274" sldId="301"/>
        </pc:sldMkLst>
        <pc:spChg chg="del">
          <ac:chgData name="Rachel Kok" userId="adad1452-82d9-432f-b3d0-d27e1e0205a0" providerId="ADAL" clId="{4489832B-0713-4BB3-B5B8-91FA000FF5F1}" dt="2022-10-11T13:55:11.598" v="641" actId="478"/>
          <ac:spMkLst>
            <pc:docMk/>
            <pc:sldMk cId="3884050274" sldId="301"/>
            <ac:spMk id="2" creationId="{00000000-0000-0000-0000-000000000000}"/>
          </ac:spMkLst>
        </pc:spChg>
        <pc:spChg chg="mod">
          <ac:chgData name="Rachel Kok" userId="adad1452-82d9-432f-b3d0-d27e1e0205a0" providerId="ADAL" clId="{4489832B-0713-4BB3-B5B8-91FA000FF5F1}" dt="2022-10-11T13:57:33.077" v="652" actId="1076"/>
          <ac:spMkLst>
            <pc:docMk/>
            <pc:sldMk cId="3884050274" sldId="301"/>
            <ac:spMk id="5" creationId="{00000000-0000-0000-0000-000000000000}"/>
          </ac:spMkLst>
        </pc:spChg>
        <pc:spChg chg="mod">
          <ac:chgData name="Rachel Kok" userId="adad1452-82d9-432f-b3d0-d27e1e0205a0" providerId="ADAL" clId="{4489832B-0713-4BB3-B5B8-91FA000FF5F1}" dt="2022-10-11T13:57:37.867" v="653" actId="1076"/>
          <ac:spMkLst>
            <pc:docMk/>
            <pc:sldMk cId="3884050274" sldId="301"/>
            <ac:spMk id="6" creationId="{00000000-0000-0000-0000-000000000000}"/>
          </ac:spMkLst>
        </pc:spChg>
        <pc:picChg chg="add mod">
          <ac:chgData name="Rachel Kok" userId="adad1452-82d9-432f-b3d0-d27e1e0205a0" providerId="ADAL" clId="{4489832B-0713-4BB3-B5B8-91FA000FF5F1}" dt="2022-10-11T13:57:44.506" v="654" actId="1076"/>
          <ac:picMkLst>
            <pc:docMk/>
            <pc:sldMk cId="3884050274" sldId="301"/>
            <ac:picMk id="4" creationId="{7DE8FD45-AEC5-4385-BDE8-27968E66C9F3}"/>
          </ac:picMkLst>
        </pc:picChg>
        <pc:picChg chg="del">
          <ac:chgData name="Rachel Kok" userId="adad1452-82d9-432f-b3d0-d27e1e0205a0" providerId="ADAL" clId="{4489832B-0713-4BB3-B5B8-91FA000FF5F1}" dt="2022-10-11T13:47:22.079" v="592" actId="478"/>
          <ac:picMkLst>
            <pc:docMk/>
            <pc:sldMk cId="3884050274" sldId="301"/>
            <ac:picMk id="7" creationId="{A14750EE-E749-40BB-92A2-C052A78B1028}"/>
          </ac:picMkLst>
        </pc:picChg>
      </pc:sldChg>
      <pc:sldChg chg="addSp delSp modSp add mod">
        <pc:chgData name="Rachel Kok" userId="adad1452-82d9-432f-b3d0-d27e1e0205a0" providerId="ADAL" clId="{4489832B-0713-4BB3-B5B8-91FA000FF5F1}" dt="2022-11-10T11:40:32.244" v="823" actId="1076"/>
        <pc:sldMkLst>
          <pc:docMk/>
          <pc:sldMk cId="3927872437" sldId="302"/>
        </pc:sldMkLst>
        <pc:spChg chg="mod">
          <ac:chgData name="Rachel Kok" userId="adad1452-82d9-432f-b3d0-d27e1e0205a0" providerId="ADAL" clId="{4489832B-0713-4BB3-B5B8-91FA000FF5F1}" dt="2022-11-10T11:40:26.950" v="821" actId="1076"/>
          <ac:spMkLst>
            <pc:docMk/>
            <pc:sldMk cId="3927872437" sldId="302"/>
            <ac:spMk id="2" creationId="{00000000-0000-0000-0000-000000000000}"/>
          </ac:spMkLst>
        </pc:spChg>
        <pc:spChg chg="mod">
          <ac:chgData name="Rachel Kok" userId="adad1452-82d9-432f-b3d0-d27e1e0205a0" providerId="ADAL" clId="{4489832B-0713-4BB3-B5B8-91FA000FF5F1}" dt="2022-11-10T11:40:29.971" v="822" actId="1076"/>
          <ac:spMkLst>
            <pc:docMk/>
            <pc:sldMk cId="3927872437" sldId="302"/>
            <ac:spMk id="5" creationId="{00000000-0000-0000-0000-000000000000}"/>
          </ac:spMkLst>
        </pc:spChg>
        <pc:spChg chg="mod">
          <ac:chgData name="Rachel Kok" userId="adad1452-82d9-432f-b3d0-d27e1e0205a0" providerId="ADAL" clId="{4489832B-0713-4BB3-B5B8-91FA000FF5F1}" dt="2022-11-10T11:40:32.244" v="823" actId="1076"/>
          <ac:spMkLst>
            <pc:docMk/>
            <pc:sldMk cId="3927872437" sldId="302"/>
            <ac:spMk id="6" creationId="{00000000-0000-0000-0000-000000000000}"/>
          </ac:spMkLst>
        </pc:spChg>
        <pc:picChg chg="del">
          <ac:chgData name="Rachel Kok" userId="adad1452-82d9-432f-b3d0-d27e1e0205a0" providerId="ADAL" clId="{4489832B-0713-4BB3-B5B8-91FA000FF5F1}" dt="2022-10-11T14:08:23.659" v="683" actId="478"/>
          <ac:picMkLst>
            <pc:docMk/>
            <pc:sldMk cId="3927872437" sldId="302"/>
            <ac:picMk id="7" creationId="{A14750EE-E749-40BB-92A2-C052A78B1028}"/>
          </ac:picMkLst>
        </pc:picChg>
        <pc:picChg chg="add del mod">
          <ac:chgData name="Rachel Kok" userId="adad1452-82d9-432f-b3d0-d27e1e0205a0" providerId="ADAL" clId="{4489832B-0713-4BB3-B5B8-91FA000FF5F1}" dt="2022-10-11T14:10:39.870" v="726" actId="478"/>
          <ac:picMkLst>
            <pc:docMk/>
            <pc:sldMk cId="3927872437" sldId="302"/>
            <ac:picMk id="8" creationId="{C3E2E219-48B4-4347-ACF4-48F3488BB3F8}"/>
          </ac:picMkLst>
        </pc:picChg>
        <pc:picChg chg="add mod modCrop">
          <ac:chgData name="Rachel Kok" userId="adad1452-82d9-432f-b3d0-d27e1e0205a0" providerId="ADAL" clId="{4489832B-0713-4BB3-B5B8-91FA000FF5F1}" dt="2022-10-11T14:13:07.657" v="795"/>
          <ac:picMkLst>
            <pc:docMk/>
            <pc:sldMk cId="3927872437" sldId="302"/>
            <ac:picMk id="9" creationId="{CD439C40-9C35-4660-B5BA-E7F477D52DD6}"/>
          </ac:picMkLst>
        </pc:picChg>
      </pc:sldChg>
    </pc:docChg>
  </pc:docChgLst>
  <pc:docChgLst>
    <pc:chgData name="Rachel Kok" userId="adad1452-82d9-432f-b3d0-d27e1e0205a0" providerId="ADAL" clId="{BC97738F-4111-4A7C-8667-75249A976B1E}"/>
    <pc:docChg chg="undo custSel addSld delSld modSld sldOrd modNotesMaster">
      <pc:chgData name="Rachel Kok" userId="adad1452-82d9-432f-b3d0-d27e1e0205a0" providerId="ADAL" clId="{BC97738F-4111-4A7C-8667-75249A976B1E}" dt="2022-12-06T15:06:03.597" v="3838" actId="1076"/>
      <pc:docMkLst>
        <pc:docMk/>
      </pc:docMkLst>
      <pc:sldChg chg="addSp modSp mod modTransition modAnim modNotesTx">
        <pc:chgData name="Rachel Kok" userId="adad1452-82d9-432f-b3d0-d27e1e0205a0" providerId="ADAL" clId="{BC97738F-4111-4A7C-8667-75249A976B1E}" dt="2022-11-25T10:18:45.261" v="2618" actId="20577"/>
        <pc:sldMkLst>
          <pc:docMk/>
          <pc:sldMk cId="746863241" sldId="257"/>
        </pc:sldMkLst>
        <pc:spChg chg="mod">
          <ac:chgData name="Rachel Kok" userId="adad1452-82d9-432f-b3d0-d27e1e0205a0" providerId="ADAL" clId="{BC97738F-4111-4A7C-8667-75249A976B1E}" dt="2022-11-10T14:36:29.385" v="26" actId="1076"/>
          <ac:spMkLst>
            <pc:docMk/>
            <pc:sldMk cId="746863241" sldId="257"/>
            <ac:spMk id="9" creationId="{00000000-0000-0000-0000-000000000000}"/>
          </ac:spMkLst>
        </pc:spChg>
        <pc:spChg chg="mod">
          <ac:chgData name="Rachel Kok" userId="adad1452-82d9-432f-b3d0-d27e1e0205a0" providerId="ADAL" clId="{BC97738F-4111-4A7C-8667-75249A976B1E}" dt="2022-11-10T14:36:22.802" v="25" actId="1076"/>
          <ac:spMkLst>
            <pc:docMk/>
            <pc:sldMk cId="746863241" sldId="257"/>
            <ac:spMk id="10" creationId="{00000000-0000-0000-0000-000000000000}"/>
          </ac:spMkLst>
        </pc:spChg>
        <pc:spChg chg="mod">
          <ac:chgData name="Rachel Kok" userId="adad1452-82d9-432f-b3d0-d27e1e0205a0" providerId="ADAL" clId="{BC97738F-4111-4A7C-8667-75249A976B1E}" dt="2022-11-25T10:18:45.261" v="2618" actId="20577"/>
          <ac:spMkLst>
            <pc:docMk/>
            <pc:sldMk cId="746863241" sldId="257"/>
            <ac:spMk id="11" creationId="{00000000-0000-0000-0000-000000000000}"/>
          </ac:spMkLst>
        </pc:spChg>
        <pc:picChg chg="add mod">
          <ac:chgData name="Rachel Kok" userId="adad1452-82d9-432f-b3d0-d27e1e0205a0" providerId="ADAL" clId="{BC97738F-4111-4A7C-8667-75249A976B1E}" dt="2022-11-11T09:54:43.754" v="2198" actId="1076"/>
          <ac:picMkLst>
            <pc:docMk/>
            <pc:sldMk cId="746863241" sldId="257"/>
            <ac:picMk id="12" creationId="{35D78D1D-5AFD-47FD-BDA4-3675C43616DD}"/>
          </ac:picMkLst>
        </pc:picChg>
      </pc:sldChg>
      <pc:sldChg chg="del">
        <pc:chgData name="Rachel Kok" userId="adad1452-82d9-432f-b3d0-d27e1e0205a0" providerId="ADAL" clId="{BC97738F-4111-4A7C-8667-75249A976B1E}" dt="2022-11-15T08:13:41.850" v="2331" actId="47"/>
        <pc:sldMkLst>
          <pc:docMk/>
          <pc:sldMk cId="3596291455" sldId="260"/>
        </pc:sldMkLst>
      </pc:sldChg>
      <pc:sldChg chg="addSp delSp modSp del mod modTransition delAnim modAnim modNotesTx">
        <pc:chgData name="Rachel Kok" userId="adad1452-82d9-432f-b3d0-d27e1e0205a0" providerId="ADAL" clId="{BC97738F-4111-4A7C-8667-75249A976B1E}" dt="2022-12-01T12:53:18.603" v="3445" actId="47"/>
        <pc:sldMkLst>
          <pc:docMk/>
          <pc:sldMk cId="1559263503" sldId="261"/>
        </pc:sldMkLst>
        <pc:spChg chg="mod">
          <ac:chgData name="Rachel Kok" userId="adad1452-82d9-432f-b3d0-d27e1e0205a0" providerId="ADAL" clId="{BC97738F-4111-4A7C-8667-75249A976B1E}" dt="2022-12-01T12:49:38.958" v="3417" actId="6549"/>
          <ac:spMkLst>
            <pc:docMk/>
            <pc:sldMk cId="1559263503" sldId="261"/>
            <ac:spMk id="2" creationId="{00000000-0000-0000-0000-000000000000}"/>
          </ac:spMkLst>
        </pc:spChg>
        <pc:spChg chg="mod">
          <ac:chgData name="Rachel Kok" userId="adad1452-82d9-432f-b3d0-d27e1e0205a0" providerId="ADAL" clId="{BC97738F-4111-4A7C-8667-75249A976B1E}" dt="2022-11-10T15:19:04.381" v="605" actId="1076"/>
          <ac:spMkLst>
            <pc:docMk/>
            <pc:sldMk cId="1559263503" sldId="261"/>
            <ac:spMk id="5" creationId="{00000000-0000-0000-0000-000000000000}"/>
          </ac:spMkLst>
        </pc:spChg>
        <pc:spChg chg="del mod">
          <ac:chgData name="Rachel Kok" userId="adad1452-82d9-432f-b3d0-d27e1e0205a0" providerId="ADAL" clId="{BC97738F-4111-4A7C-8667-75249A976B1E}" dt="2022-12-01T12:29:33.034" v="3395" actId="478"/>
          <ac:spMkLst>
            <pc:docMk/>
            <pc:sldMk cId="1559263503" sldId="261"/>
            <ac:spMk id="6" creationId="{00000000-0000-0000-0000-000000000000}"/>
          </ac:spMkLst>
        </pc:spChg>
        <pc:spChg chg="mod">
          <ac:chgData name="Rachel Kok" userId="adad1452-82d9-432f-b3d0-d27e1e0205a0" providerId="ADAL" clId="{BC97738F-4111-4A7C-8667-75249A976B1E}" dt="2022-11-10T15:19:41.828" v="610" actId="1076"/>
          <ac:spMkLst>
            <pc:docMk/>
            <pc:sldMk cId="1559263503" sldId="261"/>
            <ac:spMk id="11" creationId="{00000000-0000-0000-0000-000000000000}"/>
          </ac:spMkLst>
        </pc:spChg>
        <pc:spChg chg="mod">
          <ac:chgData name="Rachel Kok" userId="adad1452-82d9-432f-b3d0-d27e1e0205a0" providerId="ADAL" clId="{BC97738F-4111-4A7C-8667-75249A976B1E}" dt="2022-11-10T15:19:50.021" v="613" actId="20577"/>
          <ac:spMkLst>
            <pc:docMk/>
            <pc:sldMk cId="1559263503" sldId="261"/>
            <ac:spMk id="13" creationId="{00000000-0000-0000-0000-000000000000}"/>
          </ac:spMkLst>
        </pc:spChg>
        <pc:spChg chg="mod">
          <ac:chgData name="Rachel Kok" userId="adad1452-82d9-432f-b3d0-d27e1e0205a0" providerId="ADAL" clId="{BC97738F-4111-4A7C-8667-75249A976B1E}" dt="2022-12-01T12:51:14.744" v="3436" actId="1076"/>
          <ac:spMkLst>
            <pc:docMk/>
            <pc:sldMk cId="1559263503" sldId="261"/>
            <ac:spMk id="16" creationId="{00000000-0000-0000-0000-000000000000}"/>
          </ac:spMkLst>
        </pc:spChg>
        <pc:spChg chg="del">
          <ac:chgData name="Rachel Kok" userId="adad1452-82d9-432f-b3d0-d27e1e0205a0" providerId="ADAL" clId="{BC97738F-4111-4A7C-8667-75249A976B1E}" dt="2022-11-10T15:17:49.698" v="597" actId="478"/>
          <ac:spMkLst>
            <pc:docMk/>
            <pc:sldMk cId="1559263503" sldId="261"/>
            <ac:spMk id="18" creationId="{0018A859-2B74-4F91-9D49-3A28742ED213}"/>
          </ac:spMkLst>
        </pc:spChg>
        <pc:spChg chg="add mod">
          <ac:chgData name="Rachel Kok" userId="adad1452-82d9-432f-b3d0-d27e1e0205a0" providerId="ADAL" clId="{BC97738F-4111-4A7C-8667-75249A976B1E}" dt="2022-12-01T12:51:17.285" v="3437" actId="1076"/>
          <ac:spMkLst>
            <pc:docMk/>
            <pc:sldMk cId="1559263503" sldId="261"/>
            <ac:spMk id="18" creationId="{F1307C27-CA02-4BD3-AA9C-B467EB966B71}"/>
          </ac:spMkLst>
        </pc:spChg>
        <pc:spChg chg="add mod">
          <ac:chgData name="Rachel Kok" userId="adad1452-82d9-432f-b3d0-d27e1e0205a0" providerId="ADAL" clId="{BC97738F-4111-4A7C-8667-75249A976B1E}" dt="2022-11-10T15:17:57.562" v="599" actId="1076"/>
          <ac:spMkLst>
            <pc:docMk/>
            <pc:sldMk cId="1559263503" sldId="261"/>
            <ac:spMk id="19" creationId="{52FBF038-8918-4BF3-8DB1-CF148CE3519F}"/>
          </ac:spMkLst>
        </pc:spChg>
        <pc:spChg chg="mod">
          <ac:chgData name="Rachel Kok" userId="adad1452-82d9-432f-b3d0-d27e1e0205a0" providerId="ADAL" clId="{BC97738F-4111-4A7C-8667-75249A976B1E}" dt="2022-11-10T15:18:21.893" v="601" actId="1076"/>
          <ac:spMkLst>
            <pc:docMk/>
            <pc:sldMk cId="1559263503" sldId="261"/>
            <ac:spMk id="22" creationId="{FE4A40D4-BACC-4BF0-92DB-F6819392238F}"/>
          </ac:spMkLst>
        </pc:spChg>
        <pc:spChg chg="mod">
          <ac:chgData name="Rachel Kok" userId="adad1452-82d9-432f-b3d0-d27e1e0205a0" providerId="ADAL" clId="{BC97738F-4111-4A7C-8667-75249A976B1E}" dt="2022-11-10T15:18:17.326" v="600" actId="1076"/>
          <ac:spMkLst>
            <pc:docMk/>
            <pc:sldMk cId="1559263503" sldId="261"/>
            <ac:spMk id="23" creationId="{05EE2504-D2E5-4CDC-96AA-6555299A8749}"/>
          </ac:spMkLst>
        </pc:spChg>
        <pc:spChg chg="mod">
          <ac:chgData name="Rachel Kok" userId="adad1452-82d9-432f-b3d0-d27e1e0205a0" providerId="ADAL" clId="{BC97738F-4111-4A7C-8667-75249A976B1E}" dt="2022-11-10T15:18:17.326" v="600" actId="1076"/>
          <ac:spMkLst>
            <pc:docMk/>
            <pc:sldMk cId="1559263503" sldId="261"/>
            <ac:spMk id="26" creationId="{DCEFBDA7-AFBC-4E60-B427-2DCD9335E098}"/>
          </ac:spMkLst>
        </pc:spChg>
        <pc:picChg chg="add mod">
          <ac:chgData name="Rachel Kok" userId="adad1452-82d9-432f-b3d0-d27e1e0205a0" providerId="ADAL" clId="{BC97738F-4111-4A7C-8667-75249A976B1E}" dt="2022-11-10T15:17:36.509" v="595" actId="14100"/>
          <ac:picMkLst>
            <pc:docMk/>
            <pc:sldMk cId="1559263503" sldId="261"/>
            <ac:picMk id="15" creationId="{ED095219-6509-4690-91CB-1175BEB760D8}"/>
          </ac:picMkLst>
        </pc:picChg>
        <pc:picChg chg="add mod">
          <ac:chgData name="Rachel Kok" userId="adad1452-82d9-432f-b3d0-d27e1e0205a0" providerId="ADAL" clId="{BC97738F-4111-4A7C-8667-75249A976B1E}" dt="2022-11-15T13:45:51.515" v="2348" actId="1076"/>
          <ac:picMkLst>
            <pc:docMk/>
            <pc:sldMk cId="1559263503" sldId="261"/>
            <ac:picMk id="17" creationId="{BDF82183-021F-4C4A-8F9A-8850422FC9DE}"/>
          </ac:picMkLst>
        </pc:picChg>
        <pc:picChg chg="del">
          <ac:chgData name="Rachel Kok" userId="adad1452-82d9-432f-b3d0-d27e1e0205a0" providerId="ADAL" clId="{BC97738F-4111-4A7C-8667-75249A976B1E}" dt="2022-11-10T15:14:14.423" v="378" actId="478"/>
          <ac:picMkLst>
            <pc:docMk/>
            <pc:sldMk cId="1559263503" sldId="261"/>
            <ac:picMk id="17" creationId="{C29E17BC-47F0-443E-A719-C4D8C9A143D6}"/>
          </ac:picMkLst>
        </pc:picChg>
        <pc:picChg chg="del">
          <ac:chgData name="Rachel Kok" userId="adad1452-82d9-432f-b3d0-d27e1e0205a0" providerId="ADAL" clId="{BC97738F-4111-4A7C-8667-75249A976B1E}" dt="2022-11-10T15:17:47.367" v="596" actId="478"/>
          <ac:picMkLst>
            <pc:docMk/>
            <pc:sldMk cId="1559263503" sldId="261"/>
            <ac:picMk id="20" creationId="{EB91E490-BCA0-4332-91EA-1334AF9E4E38}"/>
          </ac:picMkLst>
        </pc:picChg>
      </pc:sldChg>
      <pc:sldChg chg="del">
        <pc:chgData name="Rachel Kok" userId="adad1452-82d9-432f-b3d0-d27e1e0205a0" providerId="ADAL" clId="{BC97738F-4111-4A7C-8667-75249A976B1E}" dt="2022-11-15T08:13:41.850" v="2331" actId="47"/>
        <pc:sldMkLst>
          <pc:docMk/>
          <pc:sldMk cId="1683527526" sldId="263"/>
        </pc:sldMkLst>
      </pc:sldChg>
      <pc:sldChg chg="del">
        <pc:chgData name="Rachel Kok" userId="adad1452-82d9-432f-b3d0-d27e1e0205a0" providerId="ADAL" clId="{BC97738F-4111-4A7C-8667-75249A976B1E}" dt="2022-11-15T08:13:41.850" v="2331" actId="47"/>
        <pc:sldMkLst>
          <pc:docMk/>
          <pc:sldMk cId="219433745" sldId="264"/>
        </pc:sldMkLst>
      </pc:sldChg>
      <pc:sldChg chg="del">
        <pc:chgData name="Rachel Kok" userId="adad1452-82d9-432f-b3d0-d27e1e0205a0" providerId="ADAL" clId="{BC97738F-4111-4A7C-8667-75249A976B1E}" dt="2022-11-15T08:13:41.850" v="2331" actId="47"/>
        <pc:sldMkLst>
          <pc:docMk/>
          <pc:sldMk cId="3490500100" sldId="265"/>
        </pc:sldMkLst>
      </pc:sldChg>
      <pc:sldChg chg="del">
        <pc:chgData name="Rachel Kok" userId="adad1452-82d9-432f-b3d0-d27e1e0205a0" providerId="ADAL" clId="{BC97738F-4111-4A7C-8667-75249A976B1E}" dt="2022-11-15T08:13:41.850" v="2331" actId="47"/>
        <pc:sldMkLst>
          <pc:docMk/>
          <pc:sldMk cId="2965185243" sldId="266"/>
        </pc:sldMkLst>
      </pc:sldChg>
      <pc:sldChg chg="del">
        <pc:chgData name="Rachel Kok" userId="adad1452-82d9-432f-b3d0-d27e1e0205a0" providerId="ADAL" clId="{BC97738F-4111-4A7C-8667-75249A976B1E}" dt="2022-11-15T08:13:41.850" v="2331" actId="47"/>
        <pc:sldMkLst>
          <pc:docMk/>
          <pc:sldMk cId="161894019" sldId="267"/>
        </pc:sldMkLst>
      </pc:sldChg>
      <pc:sldChg chg="del">
        <pc:chgData name="Rachel Kok" userId="adad1452-82d9-432f-b3d0-d27e1e0205a0" providerId="ADAL" clId="{BC97738F-4111-4A7C-8667-75249A976B1E}" dt="2022-11-15T08:13:41.850" v="2331" actId="47"/>
        <pc:sldMkLst>
          <pc:docMk/>
          <pc:sldMk cId="3958698892" sldId="268"/>
        </pc:sldMkLst>
      </pc:sldChg>
      <pc:sldChg chg="del">
        <pc:chgData name="Rachel Kok" userId="adad1452-82d9-432f-b3d0-d27e1e0205a0" providerId="ADAL" clId="{BC97738F-4111-4A7C-8667-75249A976B1E}" dt="2022-11-15T08:13:41.850" v="2331" actId="47"/>
        <pc:sldMkLst>
          <pc:docMk/>
          <pc:sldMk cId="1461375272" sldId="269"/>
        </pc:sldMkLst>
      </pc:sldChg>
      <pc:sldChg chg="del">
        <pc:chgData name="Rachel Kok" userId="adad1452-82d9-432f-b3d0-d27e1e0205a0" providerId="ADAL" clId="{BC97738F-4111-4A7C-8667-75249A976B1E}" dt="2022-11-15T08:13:41.850" v="2331" actId="47"/>
        <pc:sldMkLst>
          <pc:docMk/>
          <pc:sldMk cId="1881525536" sldId="270"/>
        </pc:sldMkLst>
      </pc:sldChg>
      <pc:sldChg chg="del">
        <pc:chgData name="Rachel Kok" userId="adad1452-82d9-432f-b3d0-d27e1e0205a0" providerId="ADAL" clId="{BC97738F-4111-4A7C-8667-75249A976B1E}" dt="2022-11-15T08:13:41.850" v="2331" actId="47"/>
        <pc:sldMkLst>
          <pc:docMk/>
          <pc:sldMk cId="1210744867" sldId="271"/>
        </pc:sldMkLst>
      </pc:sldChg>
      <pc:sldChg chg="del">
        <pc:chgData name="Rachel Kok" userId="adad1452-82d9-432f-b3d0-d27e1e0205a0" providerId="ADAL" clId="{BC97738F-4111-4A7C-8667-75249A976B1E}" dt="2022-11-15T08:13:41.850" v="2331" actId="47"/>
        <pc:sldMkLst>
          <pc:docMk/>
          <pc:sldMk cId="2060594676" sldId="272"/>
        </pc:sldMkLst>
      </pc:sldChg>
      <pc:sldChg chg="del">
        <pc:chgData name="Rachel Kok" userId="adad1452-82d9-432f-b3d0-d27e1e0205a0" providerId="ADAL" clId="{BC97738F-4111-4A7C-8667-75249A976B1E}" dt="2022-11-15T08:13:41.850" v="2331" actId="47"/>
        <pc:sldMkLst>
          <pc:docMk/>
          <pc:sldMk cId="2549590837" sldId="273"/>
        </pc:sldMkLst>
      </pc:sldChg>
      <pc:sldChg chg="del">
        <pc:chgData name="Rachel Kok" userId="adad1452-82d9-432f-b3d0-d27e1e0205a0" providerId="ADAL" clId="{BC97738F-4111-4A7C-8667-75249A976B1E}" dt="2022-11-15T08:13:41.850" v="2331" actId="47"/>
        <pc:sldMkLst>
          <pc:docMk/>
          <pc:sldMk cId="3265525773" sldId="274"/>
        </pc:sldMkLst>
      </pc:sldChg>
      <pc:sldChg chg="del">
        <pc:chgData name="Rachel Kok" userId="adad1452-82d9-432f-b3d0-d27e1e0205a0" providerId="ADAL" clId="{BC97738F-4111-4A7C-8667-75249A976B1E}" dt="2022-11-15T08:13:41.850" v="2331" actId="47"/>
        <pc:sldMkLst>
          <pc:docMk/>
          <pc:sldMk cId="2584335524" sldId="275"/>
        </pc:sldMkLst>
      </pc:sldChg>
      <pc:sldChg chg="del">
        <pc:chgData name="Rachel Kok" userId="adad1452-82d9-432f-b3d0-d27e1e0205a0" providerId="ADAL" clId="{BC97738F-4111-4A7C-8667-75249A976B1E}" dt="2022-11-15T08:13:41.850" v="2331" actId="47"/>
        <pc:sldMkLst>
          <pc:docMk/>
          <pc:sldMk cId="1378625907" sldId="276"/>
        </pc:sldMkLst>
      </pc:sldChg>
      <pc:sldChg chg="del">
        <pc:chgData name="Rachel Kok" userId="adad1452-82d9-432f-b3d0-d27e1e0205a0" providerId="ADAL" clId="{BC97738F-4111-4A7C-8667-75249A976B1E}" dt="2022-11-15T08:13:41.850" v="2331" actId="47"/>
        <pc:sldMkLst>
          <pc:docMk/>
          <pc:sldMk cId="1709383530" sldId="277"/>
        </pc:sldMkLst>
      </pc:sldChg>
      <pc:sldChg chg="del">
        <pc:chgData name="Rachel Kok" userId="adad1452-82d9-432f-b3d0-d27e1e0205a0" providerId="ADAL" clId="{BC97738F-4111-4A7C-8667-75249A976B1E}" dt="2022-11-15T08:13:41.850" v="2331" actId="47"/>
        <pc:sldMkLst>
          <pc:docMk/>
          <pc:sldMk cId="950409259" sldId="279"/>
        </pc:sldMkLst>
      </pc:sldChg>
      <pc:sldChg chg="del">
        <pc:chgData name="Rachel Kok" userId="adad1452-82d9-432f-b3d0-d27e1e0205a0" providerId="ADAL" clId="{BC97738F-4111-4A7C-8667-75249A976B1E}" dt="2022-11-15T08:13:41.850" v="2331" actId="47"/>
        <pc:sldMkLst>
          <pc:docMk/>
          <pc:sldMk cId="210026977" sldId="281"/>
        </pc:sldMkLst>
      </pc:sldChg>
      <pc:sldChg chg="addSp delSp modSp mod modTransition modNotesTx">
        <pc:chgData name="Rachel Kok" userId="adad1452-82d9-432f-b3d0-d27e1e0205a0" providerId="ADAL" clId="{BC97738F-4111-4A7C-8667-75249A976B1E}" dt="2022-12-01T08:15:50.862" v="2641"/>
        <pc:sldMkLst>
          <pc:docMk/>
          <pc:sldMk cId="3424165174" sldId="282"/>
        </pc:sldMkLst>
        <pc:spChg chg="del mod">
          <ac:chgData name="Rachel Kok" userId="adad1452-82d9-432f-b3d0-d27e1e0205a0" providerId="ADAL" clId="{BC97738F-4111-4A7C-8667-75249A976B1E}" dt="2022-11-10T15:20:22.817" v="629" actId="478"/>
          <ac:spMkLst>
            <pc:docMk/>
            <pc:sldMk cId="3424165174" sldId="282"/>
            <ac:spMk id="2" creationId="{00000000-0000-0000-0000-000000000000}"/>
          </ac:spMkLst>
        </pc:spChg>
        <pc:spChg chg="del">
          <ac:chgData name="Rachel Kok" userId="adad1452-82d9-432f-b3d0-d27e1e0205a0" providerId="ADAL" clId="{BC97738F-4111-4A7C-8667-75249A976B1E}" dt="2022-11-10T15:27:06.637" v="869" actId="478"/>
          <ac:spMkLst>
            <pc:docMk/>
            <pc:sldMk cId="3424165174" sldId="282"/>
            <ac:spMk id="3" creationId="{00000000-0000-0000-0000-000000000000}"/>
          </ac:spMkLst>
        </pc:spChg>
        <pc:spChg chg="mod">
          <ac:chgData name="Rachel Kok" userId="adad1452-82d9-432f-b3d0-d27e1e0205a0" providerId="ADAL" clId="{BC97738F-4111-4A7C-8667-75249A976B1E}" dt="2022-11-11T08:39:19.877" v="1255" actId="1076"/>
          <ac:spMkLst>
            <pc:docMk/>
            <pc:sldMk cId="3424165174" sldId="282"/>
            <ac:spMk id="5" creationId="{00000000-0000-0000-0000-000000000000}"/>
          </ac:spMkLst>
        </pc:spChg>
        <pc:spChg chg="del">
          <ac:chgData name="Rachel Kok" userId="adad1452-82d9-432f-b3d0-d27e1e0205a0" providerId="ADAL" clId="{BC97738F-4111-4A7C-8667-75249A976B1E}" dt="2022-11-10T15:20:24.157" v="630" actId="478"/>
          <ac:spMkLst>
            <pc:docMk/>
            <pc:sldMk cId="3424165174" sldId="282"/>
            <ac:spMk id="6" creationId="{00000000-0000-0000-0000-000000000000}"/>
          </ac:spMkLst>
        </pc:spChg>
        <pc:spChg chg="add mod">
          <ac:chgData name="Rachel Kok" userId="adad1452-82d9-432f-b3d0-d27e1e0205a0" providerId="ADAL" clId="{BC97738F-4111-4A7C-8667-75249A976B1E}" dt="2022-11-11T08:39:28.316" v="1258" actId="1076"/>
          <ac:spMkLst>
            <pc:docMk/>
            <pc:sldMk cId="3424165174" sldId="282"/>
            <ac:spMk id="16" creationId="{9A9CE1AF-17DA-4885-AF46-1AE017483D68}"/>
          </ac:spMkLst>
        </pc:spChg>
        <pc:spChg chg="add mod">
          <ac:chgData name="Rachel Kok" userId="adad1452-82d9-432f-b3d0-d27e1e0205a0" providerId="ADAL" clId="{BC97738F-4111-4A7C-8667-75249A976B1E}" dt="2022-11-10T15:27:07.140" v="870"/>
          <ac:spMkLst>
            <pc:docMk/>
            <pc:sldMk cId="3424165174" sldId="282"/>
            <ac:spMk id="18" creationId="{1637A62B-DCB2-455C-8583-46677D4D10EB}"/>
          </ac:spMkLst>
        </pc:spChg>
        <pc:picChg chg="add mod">
          <ac:chgData name="Rachel Kok" userId="adad1452-82d9-432f-b3d0-d27e1e0205a0" providerId="ADAL" clId="{BC97738F-4111-4A7C-8667-75249A976B1E}" dt="2022-12-01T08:15:50.862" v="2641"/>
          <ac:picMkLst>
            <pc:docMk/>
            <pc:sldMk cId="3424165174" sldId="282"/>
            <ac:picMk id="6" creationId="{271323E1-CC15-4CA0-9429-79D12ADB8FFF}"/>
          </ac:picMkLst>
        </pc:picChg>
        <pc:picChg chg="del">
          <ac:chgData name="Rachel Kok" userId="adad1452-82d9-432f-b3d0-d27e1e0205a0" providerId="ADAL" clId="{BC97738F-4111-4A7C-8667-75249A976B1E}" dt="2022-11-10T15:20:19.910" v="625" actId="478"/>
          <ac:picMkLst>
            <pc:docMk/>
            <pc:sldMk cId="3424165174" sldId="282"/>
            <ac:picMk id="10" creationId="{4800D96F-0491-4BC3-A301-DD6D43A3E00F}"/>
          </ac:picMkLst>
        </pc:picChg>
        <pc:picChg chg="del">
          <ac:chgData name="Rachel Kok" userId="adad1452-82d9-432f-b3d0-d27e1e0205a0" providerId="ADAL" clId="{BC97738F-4111-4A7C-8667-75249A976B1E}" dt="2022-11-10T15:20:24.990" v="631" actId="478"/>
          <ac:picMkLst>
            <pc:docMk/>
            <pc:sldMk cId="3424165174" sldId="282"/>
            <ac:picMk id="12" creationId="{BEFDB277-DD60-49DE-87C1-B0040E2C9A4F}"/>
          </ac:picMkLst>
        </pc:picChg>
        <pc:picChg chg="del">
          <ac:chgData name="Rachel Kok" userId="adad1452-82d9-432f-b3d0-d27e1e0205a0" providerId="ADAL" clId="{BC97738F-4111-4A7C-8667-75249A976B1E}" dt="2022-11-10T15:20:21.316" v="627" actId="478"/>
          <ac:picMkLst>
            <pc:docMk/>
            <pc:sldMk cId="3424165174" sldId="282"/>
            <ac:picMk id="13" creationId="{CDA71B3B-683E-4581-9D3E-2EBCAE345E70}"/>
          </ac:picMkLst>
        </pc:picChg>
        <pc:picChg chg="del">
          <ac:chgData name="Rachel Kok" userId="adad1452-82d9-432f-b3d0-d27e1e0205a0" providerId="ADAL" clId="{BC97738F-4111-4A7C-8667-75249A976B1E}" dt="2022-11-10T15:20:20.825" v="626" actId="478"/>
          <ac:picMkLst>
            <pc:docMk/>
            <pc:sldMk cId="3424165174" sldId="282"/>
            <ac:picMk id="14" creationId="{4A8A855E-6313-491A-A155-1DBC5FA0A65D}"/>
          </ac:picMkLst>
        </pc:picChg>
        <pc:picChg chg="del">
          <ac:chgData name="Rachel Kok" userId="adad1452-82d9-432f-b3d0-d27e1e0205a0" providerId="ADAL" clId="{BC97738F-4111-4A7C-8667-75249A976B1E}" dt="2022-11-10T15:27:02.566" v="868" actId="478"/>
          <ac:picMkLst>
            <pc:docMk/>
            <pc:sldMk cId="3424165174" sldId="282"/>
            <ac:picMk id="15" creationId="{CCB8207C-299E-4F9A-8743-64F855810C9F}"/>
          </ac:picMkLst>
        </pc:picChg>
        <pc:picChg chg="add del mod">
          <ac:chgData name="Rachel Kok" userId="adad1452-82d9-432f-b3d0-d27e1e0205a0" providerId="ADAL" clId="{BC97738F-4111-4A7C-8667-75249A976B1E}" dt="2022-12-01T08:15:50.461" v="2640" actId="478"/>
          <ac:picMkLst>
            <pc:docMk/>
            <pc:sldMk cId="3424165174" sldId="282"/>
            <ac:picMk id="17" creationId="{E5B13013-2A36-4F4C-AF3F-0C3B8A4F07B2}"/>
          </ac:picMkLst>
        </pc:picChg>
      </pc:sldChg>
      <pc:sldChg chg="del">
        <pc:chgData name="Rachel Kok" userId="adad1452-82d9-432f-b3d0-d27e1e0205a0" providerId="ADAL" clId="{BC97738F-4111-4A7C-8667-75249A976B1E}" dt="2022-11-15T08:13:41.850" v="2331" actId="47"/>
        <pc:sldMkLst>
          <pc:docMk/>
          <pc:sldMk cId="4102579393" sldId="283"/>
        </pc:sldMkLst>
      </pc:sldChg>
      <pc:sldChg chg="del">
        <pc:chgData name="Rachel Kok" userId="adad1452-82d9-432f-b3d0-d27e1e0205a0" providerId="ADAL" clId="{BC97738F-4111-4A7C-8667-75249A976B1E}" dt="2022-11-15T08:13:41.850" v="2331" actId="47"/>
        <pc:sldMkLst>
          <pc:docMk/>
          <pc:sldMk cId="2598313908" sldId="284"/>
        </pc:sldMkLst>
      </pc:sldChg>
      <pc:sldChg chg="del ord">
        <pc:chgData name="Rachel Kok" userId="adad1452-82d9-432f-b3d0-d27e1e0205a0" providerId="ADAL" clId="{BC97738F-4111-4A7C-8667-75249A976B1E}" dt="2022-11-15T08:13:41.850" v="2331" actId="47"/>
        <pc:sldMkLst>
          <pc:docMk/>
          <pc:sldMk cId="2794623927" sldId="285"/>
        </pc:sldMkLst>
      </pc:sldChg>
      <pc:sldChg chg="del">
        <pc:chgData name="Rachel Kok" userId="adad1452-82d9-432f-b3d0-d27e1e0205a0" providerId="ADAL" clId="{BC97738F-4111-4A7C-8667-75249A976B1E}" dt="2022-11-15T08:13:41.850" v="2331" actId="47"/>
        <pc:sldMkLst>
          <pc:docMk/>
          <pc:sldMk cId="1728458752" sldId="286"/>
        </pc:sldMkLst>
      </pc:sldChg>
      <pc:sldChg chg="del">
        <pc:chgData name="Rachel Kok" userId="adad1452-82d9-432f-b3d0-d27e1e0205a0" providerId="ADAL" clId="{BC97738F-4111-4A7C-8667-75249A976B1E}" dt="2022-11-15T08:13:41.850" v="2331" actId="47"/>
        <pc:sldMkLst>
          <pc:docMk/>
          <pc:sldMk cId="633610589" sldId="287"/>
        </pc:sldMkLst>
      </pc:sldChg>
      <pc:sldChg chg="del">
        <pc:chgData name="Rachel Kok" userId="adad1452-82d9-432f-b3d0-d27e1e0205a0" providerId="ADAL" clId="{BC97738F-4111-4A7C-8667-75249A976B1E}" dt="2022-11-15T08:13:41.850" v="2331" actId="47"/>
        <pc:sldMkLst>
          <pc:docMk/>
          <pc:sldMk cId="643121537" sldId="288"/>
        </pc:sldMkLst>
      </pc:sldChg>
      <pc:sldChg chg="del">
        <pc:chgData name="Rachel Kok" userId="adad1452-82d9-432f-b3d0-d27e1e0205a0" providerId="ADAL" clId="{BC97738F-4111-4A7C-8667-75249A976B1E}" dt="2022-11-15T08:13:41.850" v="2331" actId="47"/>
        <pc:sldMkLst>
          <pc:docMk/>
          <pc:sldMk cId="1679376393" sldId="289"/>
        </pc:sldMkLst>
      </pc:sldChg>
      <pc:sldChg chg="del">
        <pc:chgData name="Rachel Kok" userId="adad1452-82d9-432f-b3d0-d27e1e0205a0" providerId="ADAL" clId="{BC97738F-4111-4A7C-8667-75249A976B1E}" dt="2022-11-15T08:13:41.850" v="2331" actId="47"/>
        <pc:sldMkLst>
          <pc:docMk/>
          <pc:sldMk cId="1618192341" sldId="290"/>
        </pc:sldMkLst>
      </pc:sldChg>
      <pc:sldChg chg="del">
        <pc:chgData name="Rachel Kok" userId="adad1452-82d9-432f-b3d0-d27e1e0205a0" providerId="ADAL" clId="{BC97738F-4111-4A7C-8667-75249A976B1E}" dt="2022-11-15T08:13:41.850" v="2331" actId="47"/>
        <pc:sldMkLst>
          <pc:docMk/>
          <pc:sldMk cId="193663" sldId="291"/>
        </pc:sldMkLst>
      </pc:sldChg>
      <pc:sldChg chg="del">
        <pc:chgData name="Rachel Kok" userId="adad1452-82d9-432f-b3d0-d27e1e0205a0" providerId="ADAL" clId="{BC97738F-4111-4A7C-8667-75249A976B1E}" dt="2022-11-15T08:13:41.850" v="2331" actId="47"/>
        <pc:sldMkLst>
          <pc:docMk/>
          <pc:sldMk cId="1141324569" sldId="292"/>
        </pc:sldMkLst>
      </pc:sldChg>
      <pc:sldChg chg="addSp delSp modSp del">
        <pc:chgData name="Rachel Kok" userId="adad1452-82d9-432f-b3d0-d27e1e0205a0" providerId="ADAL" clId="{BC97738F-4111-4A7C-8667-75249A976B1E}" dt="2022-11-15T08:13:41.850" v="2331" actId="47"/>
        <pc:sldMkLst>
          <pc:docMk/>
          <pc:sldMk cId="2049154393" sldId="293"/>
        </pc:sldMkLst>
        <pc:picChg chg="add del mod">
          <ac:chgData name="Rachel Kok" userId="adad1452-82d9-432f-b3d0-d27e1e0205a0" providerId="ADAL" clId="{BC97738F-4111-4A7C-8667-75249A976B1E}" dt="2022-11-11T08:28:06.434" v="1007"/>
          <ac:picMkLst>
            <pc:docMk/>
            <pc:sldMk cId="2049154393" sldId="293"/>
            <ac:picMk id="6" creationId="{46D74B60-B974-41BD-983C-A007DF8F4C81}"/>
          </ac:picMkLst>
        </pc:picChg>
      </pc:sldChg>
      <pc:sldChg chg="del">
        <pc:chgData name="Rachel Kok" userId="adad1452-82d9-432f-b3d0-d27e1e0205a0" providerId="ADAL" clId="{BC97738F-4111-4A7C-8667-75249A976B1E}" dt="2022-11-15T08:13:41.850" v="2331" actId="47"/>
        <pc:sldMkLst>
          <pc:docMk/>
          <pc:sldMk cId="3205913796" sldId="294"/>
        </pc:sldMkLst>
      </pc:sldChg>
      <pc:sldChg chg="del">
        <pc:chgData name="Rachel Kok" userId="adad1452-82d9-432f-b3d0-d27e1e0205a0" providerId="ADAL" clId="{BC97738F-4111-4A7C-8667-75249A976B1E}" dt="2022-11-15T08:13:41.850" v="2331" actId="47"/>
        <pc:sldMkLst>
          <pc:docMk/>
          <pc:sldMk cId="3327032872" sldId="295"/>
        </pc:sldMkLst>
      </pc:sldChg>
      <pc:sldChg chg="del">
        <pc:chgData name="Rachel Kok" userId="adad1452-82d9-432f-b3d0-d27e1e0205a0" providerId="ADAL" clId="{BC97738F-4111-4A7C-8667-75249A976B1E}" dt="2022-11-15T08:13:41.850" v="2331" actId="47"/>
        <pc:sldMkLst>
          <pc:docMk/>
          <pc:sldMk cId="2452998354" sldId="296"/>
        </pc:sldMkLst>
      </pc:sldChg>
      <pc:sldChg chg="addSp delSp modSp mod modTransition modAnim modNotesTx">
        <pc:chgData name="Rachel Kok" userId="adad1452-82d9-432f-b3d0-d27e1e0205a0" providerId="ADAL" clId="{BC97738F-4111-4A7C-8667-75249A976B1E}" dt="2022-11-15T13:45:37.797" v="2346" actId="1076"/>
        <pc:sldMkLst>
          <pc:docMk/>
          <pc:sldMk cId="268185594" sldId="297"/>
        </pc:sldMkLst>
        <pc:spChg chg="mod">
          <ac:chgData name="Rachel Kok" userId="adad1452-82d9-432f-b3d0-d27e1e0205a0" providerId="ADAL" clId="{BC97738F-4111-4A7C-8667-75249A976B1E}" dt="2022-11-11T09:47:29.656" v="2100" actId="1076"/>
          <ac:spMkLst>
            <pc:docMk/>
            <pc:sldMk cId="268185594" sldId="297"/>
            <ac:spMk id="5" creationId="{00000000-0000-0000-0000-000000000000}"/>
          </ac:spMkLst>
        </pc:spChg>
        <pc:spChg chg="add mod">
          <ac:chgData name="Rachel Kok" userId="adad1452-82d9-432f-b3d0-d27e1e0205a0" providerId="ADAL" clId="{BC97738F-4111-4A7C-8667-75249A976B1E}" dt="2022-11-10T15:02:24.087" v="213" actId="1076"/>
          <ac:spMkLst>
            <pc:docMk/>
            <pc:sldMk cId="268185594" sldId="297"/>
            <ac:spMk id="11" creationId="{F5EC015A-976F-41D0-8E18-0D44C4054B3F}"/>
          </ac:spMkLst>
        </pc:spChg>
        <pc:spChg chg="mod">
          <ac:chgData name="Rachel Kok" userId="adad1452-82d9-432f-b3d0-d27e1e0205a0" providerId="ADAL" clId="{BC97738F-4111-4A7C-8667-75249A976B1E}" dt="2022-11-10T15:04:09.415" v="268" actId="20577"/>
          <ac:spMkLst>
            <pc:docMk/>
            <pc:sldMk cId="268185594" sldId="297"/>
            <ac:spMk id="12" creationId="{D57BBFE9-46C5-44A4-8AC7-0F4E7624BA8E}"/>
          </ac:spMkLst>
        </pc:spChg>
        <pc:spChg chg="mod">
          <ac:chgData name="Rachel Kok" userId="adad1452-82d9-432f-b3d0-d27e1e0205a0" providerId="ADAL" clId="{BC97738F-4111-4A7C-8667-75249A976B1E}" dt="2022-11-15T13:45:37.797" v="2346" actId="1076"/>
          <ac:spMkLst>
            <pc:docMk/>
            <pc:sldMk cId="268185594" sldId="297"/>
            <ac:spMk id="22" creationId="{00000000-0000-0000-0000-000000000000}"/>
          </ac:spMkLst>
        </pc:spChg>
        <pc:spChg chg="mod">
          <ac:chgData name="Rachel Kok" userId="adad1452-82d9-432f-b3d0-d27e1e0205a0" providerId="ADAL" clId="{BC97738F-4111-4A7C-8667-75249A976B1E}" dt="2022-11-11T09:47:26.423" v="2099" actId="14100"/>
          <ac:spMkLst>
            <pc:docMk/>
            <pc:sldMk cId="268185594" sldId="297"/>
            <ac:spMk id="23" creationId="{00000000-0000-0000-0000-000000000000}"/>
          </ac:spMkLst>
        </pc:spChg>
        <pc:picChg chg="del">
          <ac:chgData name="Rachel Kok" userId="adad1452-82d9-432f-b3d0-d27e1e0205a0" providerId="ADAL" clId="{BC97738F-4111-4A7C-8667-75249A976B1E}" dt="2022-11-10T14:37:15.711" v="57" actId="478"/>
          <ac:picMkLst>
            <pc:docMk/>
            <pc:sldMk cId="268185594" sldId="297"/>
            <ac:picMk id="4" creationId="{1046384B-8414-46A1-869F-48CC7DB7D875}"/>
          </ac:picMkLst>
        </pc:picChg>
        <pc:picChg chg="add mod">
          <ac:chgData name="Rachel Kok" userId="adad1452-82d9-432f-b3d0-d27e1e0205a0" providerId="ADAL" clId="{BC97738F-4111-4A7C-8667-75249A976B1E}" dt="2022-11-10T15:02:44.075" v="215" actId="1076"/>
          <ac:picMkLst>
            <pc:docMk/>
            <pc:sldMk cId="268185594" sldId="297"/>
            <ac:picMk id="14" creationId="{CB196772-07C7-43C4-A2C4-7D5DEC9E19F6}"/>
          </ac:picMkLst>
        </pc:picChg>
      </pc:sldChg>
      <pc:sldChg chg="del">
        <pc:chgData name="Rachel Kok" userId="adad1452-82d9-432f-b3d0-d27e1e0205a0" providerId="ADAL" clId="{BC97738F-4111-4A7C-8667-75249A976B1E}" dt="2022-11-15T08:13:41.850" v="2331" actId="47"/>
        <pc:sldMkLst>
          <pc:docMk/>
          <pc:sldMk cId="4252538203" sldId="298"/>
        </pc:sldMkLst>
      </pc:sldChg>
      <pc:sldChg chg="addSp delSp modSp mod modTransition setBg modNotesTx">
        <pc:chgData name="Rachel Kok" userId="adad1452-82d9-432f-b3d0-d27e1e0205a0" providerId="ADAL" clId="{BC97738F-4111-4A7C-8667-75249A976B1E}" dt="2022-11-15T13:46:02.472" v="2349" actId="1076"/>
        <pc:sldMkLst>
          <pc:docMk/>
          <pc:sldMk cId="1586202556" sldId="299"/>
        </pc:sldMkLst>
        <pc:spChg chg="mod ord">
          <ac:chgData name="Rachel Kok" userId="adad1452-82d9-432f-b3d0-d27e1e0205a0" providerId="ADAL" clId="{BC97738F-4111-4A7C-8667-75249A976B1E}" dt="2022-11-10T15:35:29.625" v="890" actId="1076"/>
          <ac:spMkLst>
            <pc:docMk/>
            <pc:sldMk cId="1586202556" sldId="299"/>
            <ac:spMk id="2" creationId="{00000000-0000-0000-0000-000000000000}"/>
          </ac:spMkLst>
        </pc:spChg>
        <pc:spChg chg="mod">
          <ac:chgData name="Rachel Kok" userId="adad1452-82d9-432f-b3d0-d27e1e0205a0" providerId="ADAL" clId="{BC97738F-4111-4A7C-8667-75249A976B1E}" dt="2022-11-10T15:35:43.655" v="891" actId="1076"/>
          <ac:spMkLst>
            <pc:docMk/>
            <pc:sldMk cId="1586202556" sldId="299"/>
            <ac:spMk id="3" creationId="{00000000-0000-0000-0000-000000000000}"/>
          </ac:spMkLst>
        </pc:spChg>
        <pc:spChg chg="del">
          <ac:chgData name="Rachel Kok" userId="adad1452-82d9-432f-b3d0-d27e1e0205a0" providerId="ADAL" clId="{BC97738F-4111-4A7C-8667-75249A976B1E}" dt="2022-11-10T15:24:08.213" v="694" actId="478"/>
          <ac:spMkLst>
            <pc:docMk/>
            <pc:sldMk cId="1586202556" sldId="299"/>
            <ac:spMk id="5" creationId="{00000000-0000-0000-0000-000000000000}"/>
          </ac:spMkLst>
        </pc:spChg>
        <pc:spChg chg="del">
          <ac:chgData name="Rachel Kok" userId="adad1452-82d9-432f-b3d0-d27e1e0205a0" providerId="ADAL" clId="{BC97738F-4111-4A7C-8667-75249A976B1E}" dt="2022-11-10T15:24:08.213" v="694" actId="478"/>
          <ac:spMkLst>
            <pc:docMk/>
            <pc:sldMk cId="1586202556" sldId="299"/>
            <ac:spMk id="6" creationId="{00000000-0000-0000-0000-000000000000}"/>
          </ac:spMkLst>
        </pc:spChg>
        <pc:spChg chg="add del">
          <ac:chgData name="Rachel Kok" userId="adad1452-82d9-432f-b3d0-d27e1e0205a0" providerId="ADAL" clId="{BC97738F-4111-4A7C-8667-75249A976B1E}" dt="2022-11-10T15:35:09.268" v="887" actId="26606"/>
          <ac:spMkLst>
            <pc:docMk/>
            <pc:sldMk cId="1586202556" sldId="299"/>
            <ac:spMk id="20" creationId="{F13C74B1-5B17-4795-BED0-7140497B445A}"/>
          </ac:spMkLst>
        </pc:spChg>
        <pc:spChg chg="add del">
          <ac:chgData name="Rachel Kok" userId="adad1452-82d9-432f-b3d0-d27e1e0205a0" providerId="ADAL" clId="{BC97738F-4111-4A7C-8667-75249A976B1E}" dt="2022-11-10T15:35:09.268" v="887" actId="26606"/>
          <ac:spMkLst>
            <pc:docMk/>
            <pc:sldMk cId="1586202556" sldId="299"/>
            <ac:spMk id="22" creationId="{D4974D33-8DC5-464E-8C6D-BE58F0669C17}"/>
          </ac:spMkLst>
        </pc:spChg>
        <pc:picChg chg="add mod">
          <ac:chgData name="Rachel Kok" userId="adad1452-82d9-432f-b3d0-d27e1e0205a0" providerId="ADAL" clId="{BC97738F-4111-4A7C-8667-75249A976B1E}" dt="2022-11-10T15:35:12.883" v="889" actId="26606"/>
          <ac:picMkLst>
            <pc:docMk/>
            <pc:sldMk cId="1586202556" sldId="299"/>
            <ac:picMk id="7" creationId="{12B752F9-2AF8-4746-BD3A-CF92417EF8E0}"/>
          </ac:picMkLst>
        </pc:picChg>
        <pc:picChg chg="del">
          <ac:chgData name="Rachel Kok" userId="adad1452-82d9-432f-b3d0-d27e1e0205a0" providerId="ADAL" clId="{BC97738F-4111-4A7C-8667-75249A976B1E}" dt="2022-11-10T15:24:38.110" v="712" actId="478"/>
          <ac:picMkLst>
            <pc:docMk/>
            <pc:sldMk cId="1586202556" sldId="299"/>
            <ac:picMk id="11" creationId="{C8AEA2A2-3B1B-40DD-96FB-759E05C5E5EE}"/>
          </ac:picMkLst>
        </pc:picChg>
        <pc:picChg chg="add mod">
          <ac:chgData name="Rachel Kok" userId="adad1452-82d9-432f-b3d0-d27e1e0205a0" providerId="ADAL" clId="{BC97738F-4111-4A7C-8667-75249A976B1E}" dt="2022-11-15T13:46:02.472" v="2349" actId="1076"/>
          <ac:picMkLst>
            <pc:docMk/>
            <pc:sldMk cId="1586202556" sldId="299"/>
            <ac:picMk id="13" creationId="{68500819-A547-49B5-92E7-2AC3E7BF7DF3}"/>
          </ac:picMkLst>
        </pc:picChg>
        <pc:picChg chg="del ord">
          <ac:chgData name="Rachel Kok" userId="adad1452-82d9-432f-b3d0-d27e1e0205a0" providerId="ADAL" clId="{BC97738F-4111-4A7C-8667-75249A976B1E}" dt="2022-11-10T15:36:18.102" v="892" actId="478"/>
          <ac:picMkLst>
            <pc:docMk/>
            <pc:sldMk cId="1586202556" sldId="299"/>
            <ac:picMk id="15" creationId="{CCB8207C-299E-4F9A-8743-64F855810C9F}"/>
          </ac:picMkLst>
        </pc:picChg>
        <pc:cxnChg chg="add del">
          <ac:chgData name="Rachel Kok" userId="adad1452-82d9-432f-b3d0-d27e1e0205a0" providerId="ADAL" clId="{BC97738F-4111-4A7C-8667-75249A976B1E}" dt="2022-11-10T15:35:12.883" v="889" actId="26606"/>
          <ac:cxnSpMkLst>
            <pc:docMk/>
            <pc:sldMk cId="1586202556" sldId="299"/>
            <ac:cxnSpMk id="24" creationId="{A7F400EE-A8A5-48AF-B4D6-291B52C6F0B0}"/>
          </ac:cxnSpMkLst>
        </pc:cxnChg>
      </pc:sldChg>
      <pc:sldChg chg="addSp delSp modSp mod modTransition delAnim modAnim modNotesTx">
        <pc:chgData name="Rachel Kok" userId="adad1452-82d9-432f-b3d0-d27e1e0205a0" providerId="ADAL" clId="{BC97738F-4111-4A7C-8667-75249A976B1E}" dt="2022-12-01T09:25:39.855" v="3084" actId="14100"/>
        <pc:sldMkLst>
          <pc:docMk/>
          <pc:sldMk cId="155657408" sldId="300"/>
        </pc:sldMkLst>
        <pc:spChg chg="mod">
          <ac:chgData name="Rachel Kok" userId="adad1452-82d9-432f-b3d0-d27e1e0205a0" providerId="ADAL" clId="{BC97738F-4111-4A7C-8667-75249A976B1E}" dt="2022-11-15T13:47:54.958" v="2359" actId="1076"/>
          <ac:spMkLst>
            <pc:docMk/>
            <pc:sldMk cId="155657408" sldId="300"/>
            <ac:spMk id="2" creationId="{00000000-0000-0000-0000-000000000000}"/>
          </ac:spMkLst>
        </pc:spChg>
        <pc:spChg chg="del">
          <ac:chgData name="Rachel Kok" userId="adad1452-82d9-432f-b3d0-d27e1e0205a0" providerId="ADAL" clId="{BC97738F-4111-4A7C-8667-75249A976B1E}" dt="2022-11-11T08:48:48.792" v="1354" actId="478"/>
          <ac:spMkLst>
            <pc:docMk/>
            <pc:sldMk cId="155657408" sldId="300"/>
            <ac:spMk id="3" creationId="{00000000-0000-0000-0000-000000000000}"/>
          </ac:spMkLst>
        </pc:spChg>
        <pc:spChg chg="mod">
          <ac:chgData name="Rachel Kok" userId="adad1452-82d9-432f-b3d0-d27e1e0205a0" providerId="ADAL" clId="{BC97738F-4111-4A7C-8667-75249A976B1E}" dt="2022-11-15T13:48:01.994" v="2361" actId="1076"/>
          <ac:spMkLst>
            <pc:docMk/>
            <pc:sldMk cId="155657408" sldId="300"/>
            <ac:spMk id="5" creationId="{00000000-0000-0000-0000-000000000000}"/>
          </ac:spMkLst>
        </pc:spChg>
        <pc:spChg chg="del">
          <ac:chgData name="Rachel Kok" userId="adad1452-82d9-432f-b3d0-d27e1e0205a0" providerId="ADAL" clId="{BC97738F-4111-4A7C-8667-75249A976B1E}" dt="2022-11-11T08:45:52.462" v="1325" actId="478"/>
          <ac:spMkLst>
            <pc:docMk/>
            <pc:sldMk cId="155657408" sldId="300"/>
            <ac:spMk id="6" creationId="{00000000-0000-0000-0000-000000000000}"/>
          </ac:spMkLst>
        </pc:spChg>
        <pc:spChg chg="add mod">
          <ac:chgData name="Rachel Kok" userId="adad1452-82d9-432f-b3d0-d27e1e0205a0" providerId="ADAL" clId="{BC97738F-4111-4A7C-8667-75249A976B1E}" dt="2022-12-01T09:25:39.855" v="3084" actId="14100"/>
          <ac:spMkLst>
            <pc:docMk/>
            <pc:sldMk cId="155657408" sldId="300"/>
            <ac:spMk id="8" creationId="{8C4E9EB1-E5CB-443E-BA0E-70576464B7B9}"/>
          </ac:spMkLst>
        </pc:spChg>
        <pc:spChg chg="add mod">
          <ac:chgData name="Rachel Kok" userId="adad1452-82d9-432f-b3d0-d27e1e0205a0" providerId="ADAL" clId="{BC97738F-4111-4A7C-8667-75249A976B1E}" dt="2022-11-11T08:48:44.275" v="1352"/>
          <ac:spMkLst>
            <pc:docMk/>
            <pc:sldMk cId="155657408" sldId="300"/>
            <ac:spMk id="11" creationId="{FB91081F-8D49-4275-A01D-52F9575021F5}"/>
          </ac:spMkLst>
        </pc:spChg>
        <pc:spChg chg="add del mod">
          <ac:chgData name="Rachel Kok" userId="adad1452-82d9-432f-b3d0-d27e1e0205a0" providerId="ADAL" clId="{BC97738F-4111-4A7C-8667-75249A976B1E}" dt="2022-11-15T13:46:51.017" v="2351" actId="478"/>
          <ac:spMkLst>
            <pc:docMk/>
            <pc:sldMk cId="155657408" sldId="300"/>
            <ac:spMk id="12" creationId="{4ABBF465-D525-485F-80AA-E1AC14195889}"/>
          </ac:spMkLst>
        </pc:spChg>
        <pc:picChg chg="del">
          <ac:chgData name="Rachel Kok" userId="adad1452-82d9-432f-b3d0-d27e1e0205a0" providerId="ADAL" clId="{BC97738F-4111-4A7C-8667-75249A976B1E}" dt="2022-11-11T08:46:08.743" v="1329" actId="478"/>
          <ac:picMkLst>
            <pc:docMk/>
            <pc:sldMk cId="155657408" sldId="300"/>
            <ac:picMk id="7" creationId="{A14750EE-E749-40BB-92A2-C052A78B1028}"/>
          </ac:picMkLst>
        </pc:picChg>
        <pc:picChg chg="add mod">
          <ac:chgData name="Rachel Kok" userId="adad1452-82d9-432f-b3d0-d27e1e0205a0" providerId="ADAL" clId="{BC97738F-4111-4A7C-8667-75249A976B1E}" dt="2022-11-15T13:48:16.384" v="2365" actId="1076"/>
          <ac:picMkLst>
            <pc:docMk/>
            <pc:sldMk cId="155657408" sldId="300"/>
            <ac:picMk id="9" creationId="{ABA25CA5-54C2-4D72-98C0-2B96F791211E}"/>
          </ac:picMkLst>
        </pc:picChg>
        <pc:picChg chg="add mod">
          <ac:chgData name="Rachel Kok" userId="adad1452-82d9-432f-b3d0-d27e1e0205a0" providerId="ADAL" clId="{BC97738F-4111-4A7C-8667-75249A976B1E}" dt="2022-11-11T08:48:44.275" v="1352"/>
          <ac:picMkLst>
            <pc:docMk/>
            <pc:sldMk cId="155657408" sldId="300"/>
            <ac:picMk id="10" creationId="{CAD29E0D-F791-4C2C-8891-BD18D6655CB3}"/>
          </ac:picMkLst>
        </pc:picChg>
        <pc:picChg chg="add del mod">
          <ac:chgData name="Rachel Kok" userId="adad1452-82d9-432f-b3d0-d27e1e0205a0" providerId="ADAL" clId="{BC97738F-4111-4A7C-8667-75249A976B1E}" dt="2022-12-01T08:15:39.629" v="2637"/>
          <ac:picMkLst>
            <pc:docMk/>
            <pc:sldMk cId="155657408" sldId="300"/>
            <ac:picMk id="12" creationId="{F3867C7F-51D8-4DE7-B94F-1452C0F115DD}"/>
          </ac:picMkLst>
        </pc:picChg>
        <pc:picChg chg="del">
          <ac:chgData name="Rachel Kok" userId="adad1452-82d9-432f-b3d0-d27e1e0205a0" providerId="ADAL" clId="{BC97738F-4111-4A7C-8667-75249A976B1E}" dt="2022-11-11T08:48:46.682" v="1353" actId="478"/>
          <ac:picMkLst>
            <pc:docMk/>
            <pc:sldMk cId="155657408" sldId="300"/>
            <ac:picMk id="15" creationId="{CCB8207C-299E-4F9A-8743-64F855810C9F}"/>
          </ac:picMkLst>
        </pc:picChg>
      </pc:sldChg>
      <pc:sldChg chg="del modTransition">
        <pc:chgData name="Rachel Kok" userId="adad1452-82d9-432f-b3d0-d27e1e0205a0" providerId="ADAL" clId="{BC97738F-4111-4A7C-8667-75249A976B1E}" dt="2022-11-15T08:13:41.850" v="2331" actId="47"/>
        <pc:sldMkLst>
          <pc:docMk/>
          <pc:sldMk cId="3884050274" sldId="301"/>
        </pc:sldMkLst>
      </pc:sldChg>
      <pc:sldChg chg="del">
        <pc:chgData name="Rachel Kok" userId="adad1452-82d9-432f-b3d0-d27e1e0205a0" providerId="ADAL" clId="{BC97738F-4111-4A7C-8667-75249A976B1E}" dt="2022-11-15T08:13:41.850" v="2331" actId="47"/>
        <pc:sldMkLst>
          <pc:docMk/>
          <pc:sldMk cId="3927872437" sldId="302"/>
        </pc:sldMkLst>
      </pc:sldChg>
      <pc:sldChg chg="modSp add del mod">
        <pc:chgData name="Rachel Kok" userId="adad1452-82d9-432f-b3d0-d27e1e0205a0" providerId="ADAL" clId="{BC97738F-4111-4A7C-8667-75249A976B1E}" dt="2022-11-10T15:08:12.251" v="307" actId="47"/>
        <pc:sldMkLst>
          <pc:docMk/>
          <pc:sldMk cId="946809794" sldId="303"/>
        </pc:sldMkLst>
        <pc:spChg chg="mod">
          <ac:chgData name="Rachel Kok" userId="adad1452-82d9-432f-b3d0-d27e1e0205a0" providerId="ADAL" clId="{BC97738F-4111-4A7C-8667-75249A976B1E}" dt="2022-11-10T15:05:22.997" v="271" actId="12"/>
          <ac:spMkLst>
            <pc:docMk/>
            <pc:sldMk cId="946809794" sldId="303"/>
            <ac:spMk id="12" creationId="{D57BBFE9-46C5-44A4-8AC7-0F4E7624BA8E}"/>
          </ac:spMkLst>
        </pc:spChg>
      </pc:sldChg>
      <pc:sldChg chg="addSp delSp modSp add mod modTransition modAnim modNotesTx">
        <pc:chgData name="Rachel Kok" userId="adad1452-82d9-432f-b3d0-d27e1e0205a0" providerId="ADAL" clId="{BC97738F-4111-4A7C-8667-75249A976B1E}" dt="2022-11-15T14:23:28.871" v="2608" actId="1076"/>
        <pc:sldMkLst>
          <pc:docMk/>
          <pc:sldMk cId="4283815545" sldId="304"/>
        </pc:sldMkLst>
        <pc:spChg chg="mod">
          <ac:chgData name="Rachel Kok" userId="adad1452-82d9-432f-b3d0-d27e1e0205a0" providerId="ADAL" clId="{BC97738F-4111-4A7C-8667-75249A976B1E}" dt="2022-11-15T14:23:28.871" v="2608" actId="1076"/>
          <ac:spMkLst>
            <pc:docMk/>
            <pc:sldMk cId="4283815545" sldId="304"/>
            <ac:spMk id="5" creationId="{00000000-0000-0000-0000-000000000000}"/>
          </ac:spMkLst>
        </pc:spChg>
        <pc:spChg chg="add mod ord">
          <ac:chgData name="Rachel Kok" userId="adad1452-82d9-432f-b3d0-d27e1e0205a0" providerId="ADAL" clId="{BC97738F-4111-4A7C-8667-75249A976B1E}" dt="2022-11-15T14:23:24.747" v="2607" actId="167"/>
          <ac:spMkLst>
            <pc:docMk/>
            <pc:sldMk cId="4283815545" sldId="304"/>
            <ac:spMk id="9" creationId="{393CBFAD-CF89-4953-8AD1-6F58078AEB66}"/>
          </ac:spMkLst>
        </pc:spChg>
        <pc:spChg chg="del">
          <ac:chgData name="Rachel Kok" userId="adad1452-82d9-432f-b3d0-d27e1e0205a0" providerId="ADAL" clId="{BC97738F-4111-4A7C-8667-75249A976B1E}" dt="2022-11-10T15:05:39.372" v="274" actId="478"/>
          <ac:spMkLst>
            <pc:docMk/>
            <pc:sldMk cId="4283815545" sldId="304"/>
            <ac:spMk id="11" creationId="{F5EC015A-976F-41D0-8E18-0D44C4054B3F}"/>
          </ac:spMkLst>
        </pc:spChg>
        <pc:spChg chg="mod">
          <ac:chgData name="Rachel Kok" userId="adad1452-82d9-432f-b3d0-d27e1e0205a0" providerId="ADAL" clId="{BC97738F-4111-4A7C-8667-75249A976B1E}" dt="2022-11-10T15:06:24.104" v="289" actId="1076"/>
          <ac:spMkLst>
            <pc:docMk/>
            <pc:sldMk cId="4283815545" sldId="304"/>
            <ac:spMk id="12" creationId="{D57BBFE9-46C5-44A4-8AC7-0F4E7624BA8E}"/>
          </ac:spMkLst>
        </pc:spChg>
        <pc:spChg chg="mod">
          <ac:chgData name="Rachel Kok" userId="adad1452-82d9-432f-b3d0-d27e1e0205a0" providerId="ADAL" clId="{BC97738F-4111-4A7C-8667-75249A976B1E}" dt="2022-11-15T13:45:41.937" v="2347" actId="1076"/>
          <ac:spMkLst>
            <pc:docMk/>
            <pc:sldMk cId="4283815545" sldId="304"/>
            <ac:spMk id="22" creationId="{00000000-0000-0000-0000-000000000000}"/>
          </ac:spMkLst>
        </pc:spChg>
        <pc:spChg chg="del mod">
          <ac:chgData name="Rachel Kok" userId="adad1452-82d9-432f-b3d0-d27e1e0205a0" providerId="ADAL" clId="{BC97738F-4111-4A7C-8667-75249A976B1E}" dt="2022-11-15T14:23:21.806" v="2605" actId="478"/>
          <ac:spMkLst>
            <pc:docMk/>
            <pc:sldMk cId="4283815545" sldId="304"/>
            <ac:spMk id="23" creationId="{00000000-0000-0000-0000-000000000000}"/>
          </ac:spMkLst>
        </pc:spChg>
        <pc:picChg chg="add del">
          <ac:chgData name="Rachel Kok" userId="adad1452-82d9-432f-b3d0-d27e1e0205a0" providerId="ADAL" clId="{BC97738F-4111-4A7C-8667-75249A976B1E}" dt="2022-11-10T15:05:54.242" v="280" actId="478"/>
          <ac:picMkLst>
            <pc:docMk/>
            <pc:sldMk cId="4283815545" sldId="304"/>
            <ac:picMk id="14" creationId="{CB196772-07C7-43C4-A2C4-7D5DEC9E19F6}"/>
          </ac:picMkLst>
        </pc:picChg>
      </pc:sldChg>
      <pc:sldChg chg="addSp delSp modSp add mod modTransition modNotesTx">
        <pc:chgData name="Rachel Kok" userId="adad1452-82d9-432f-b3d0-d27e1e0205a0" providerId="ADAL" clId="{BC97738F-4111-4A7C-8667-75249A976B1E}" dt="2022-12-01T09:06:04.601" v="2706" actId="14100"/>
        <pc:sldMkLst>
          <pc:docMk/>
          <pc:sldMk cId="2161439794" sldId="305"/>
        </pc:sldMkLst>
        <pc:spChg chg="del">
          <ac:chgData name="Rachel Kok" userId="adad1452-82d9-432f-b3d0-d27e1e0205a0" providerId="ADAL" clId="{BC97738F-4111-4A7C-8667-75249A976B1E}" dt="2022-11-11T08:22:45.365" v="899" actId="478"/>
          <ac:spMkLst>
            <pc:docMk/>
            <pc:sldMk cId="2161439794" sldId="305"/>
            <ac:spMk id="2" creationId="{00000000-0000-0000-0000-000000000000}"/>
          </ac:spMkLst>
        </pc:spChg>
        <pc:spChg chg="mod">
          <ac:chgData name="Rachel Kok" userId="adad1452-82d9-432f-b3d0-d27e1e0205a0" providerId="ADAL" clId="{BC97738F-4111-4A7C-8667-75249A976B1E}" dt="2022-12-01T09:05:38.948" v="2699" actId="1076"/>
          <ac:spMkLst>
            <pc:docMk/>
            <pc:sldMk cId="2161439794" sldId="305"/>
            <ac:spMk id="3" creationId="{00000000-0000-0000-0000-000000000000}"/>
          </ac:spMkLst>
        </pc:spChg>
        <pc:spChg chg="add mod">
          <ac:chgData name="Rachel Kok" userId="adad1452-82d9-432f-b3d0-d27e1e0205a0" providerId="ADAL" clId="{BC97738F-4111-4A7C-8667-75249A976B1E}" dt="2022-11-11T08:23:03.338" v="905" actId="1076"/>
          <ac:spMkLst>
            <pc:docMk/>
            <pc:sldMk cId="2161439794" sldId="305"/>
            <ac:spMk id="8" creationId="{422CADB7-DEF9-410C-9C6A-8FE356D86C48}"/>
          </ac:spMkLst>
        </pc:spChg>
        <pc:spChg chg="mod">
          <ac:chgData name="Rachel Kok" userId="adad1452-82d9-432f-b3d0-d27e1e0205a0" providerId="ADAL" clId="{BC97738F-4111-4A7C-8667-75249A976B1E}" dt="2022-12-01T08:23:53.325" v="2653" actId="571"/>
          <ac:spMkLst>
            <pc:docMk/>
            <pc:sldMk cId="2161439794" sldId="305"/>
            <ac:spMk id="11" creationId="{1B0064C5-A60F-4E8A-9B45-78B78909E0F0}"/>
          </ac:spMkLst>
        </pc:spChg>
        <pc:spChg chg="add mod">
          <ac:chgData name="Rachel Kok" userId="adad1452-82d9-432f-b3d0-d27e1e0205a0" providerId="ADAL" clId="{BC97738F-4111-4A7C-8667-75249A976B1E}" dt="2022-12-01T09:06:04.601" v="2706" actId="14100"/>
          <ac:spMkLst>
            <pc:docMk/>
            <pc:sldMk cId="2161439794" sldId="305"/>
            <ac:spMk id="15" creationId="{24967FEC-D483-418D-A7CD-9A675BBC2D45}"/>
          </ac:spMkLst>
        </pc:spChg>
        <pc:grpChg chg="add del mod">
          <ac:chgData name="Rachel Kok" userId="adad1452-82d9-432f-b3d0-d27e1e0205a0" providerId="ADAL" clId="{BC97738F-4111-4A7C-8667-75249A976B1E}" dt="2022-12-01T08:41:30.213" v="2685" actId="478"/>
          <ac:grpSpMkLst>
            <pc:docMk/>
            <pc:sldMk cId="2161439794" sldId="305"/>
            <ac:grpSpMk id="9" creationId="{DD524C71-33F1-44C9-99D9-B8502407C265}"/>
          </ac:grpSpMkLst>
        </pc:grpChg>
        <pc:picChg chg="add mod">
          <ac:chgData name="Rachel Kok" userId="adad1452-82d9-432f-b3d0-d27e1e0205a0" providerId="ADAL" clId="{BC97738F-4111-4A7C-8667-75249A976B1E}" dt="2022-12-01T09:05:58.021" v="2704" actId="1076"/>
          <ac:picMkLst>
            <pc:docMk/>
            <pc:sldMk cId="2161439794" sldId="305"/>
            <ac:picMk id="4" creationId="{2A87E2D6-1A66-4D27-89EE-004C56CC12CE}"/>
          </ac:picMkLst>
        </pc:picChg>
        <pc:picChg chg="del">
          <ac:chgData name="Rachel Kok" userId="adad1452-82d9-432f-b3d0-d27e1e0205a0" providerId="ADAL" clId="{BC97738F-4111-4A7C-8667-75249A976B1E}" dt="2022-11-11T08:22:36.010" v="897" actId="478"/>
          <ac:picMkLst>
            <pc:docMk/>
            <pc:sldMk cId="2161439794" sldId="305"/>
            <ac:picMk id="7" creationId="{12B752F9-2AF8-4746-BD3A-CF92417EF8E0}"/>
          </ac:picMkLst>
        </pc:picChg>
        <pc:picChg chg="mod">
          <ac:chgData name="Rachel Kok" userId="adad1452-82d9-432f-b3d0-d27e1e0205a0" providerId="ADAL" clId="{BC97738F-4111-4A7C-8667-75249A976B1E}" dt="2022-12-01T08:23:53.325" v="2653" actId="571"/>
          <ac:picMkLst>
            <pc:docMk/>
            <pc:sldMk cId="2161439794" sldId="305"/>
            <ac:picMk id="10" creationId="{4A057593-7CF8-470E-B674-90B424E96CE8}"/>
          </ac:picMkLst>
        </pc:picChg>
        <pc:picChg chg="add mod">
          <ac:chgData name="Rachel Kok" userId="adad1452-82d9-432f-b3d0-d27e1e0205a0" providerId="ADAL" clId="{BC97738F-4111-4A7C-8667-75249A976B1E}" dt="2022-12-01T08:15:44.367" v="2638"/>
          <ac:picMkLst>
            <pc:docMk/>
            <pc:sldMk cId="2161439794" sldId="305"/>
            <ac:picMk id="12" creationId="{5436E65E-C0E8-48E5-999A-56A31E8CBCEF}"/>
          </ac:picMkLst>
        </pc:picChg>
        <pc:picChg chg="del">
          <ac:chgData name="Rachel Kok" userId="adad1452-82d9-432f-b3d0-d27e1e0205a0" providerId="ADAL" clId="{BC97738F-4111-4A7C-8667-75249A976B1E}" dt="2022-12-01T08:15:46.985" v="2639" actId="478"/>
          <ac:picMkLst>
            <pc:docMk/>
            <pc:sldMk cId="2161439794" sldId="305"/>
            <ac:picMk id="13" creationId="{68500819-A547-49B5-92E7-2AC3E7BF7DF3}"/>
          </ac:picMkLst>
        </pc:picChg>
        <pc:picChg chg="add mod">
          <ac:chgData name="Rachel Kok" userId="adad1452-82d9-432f-b3d0-d27e1e0205a0" providerId="ADAL" clId="{BC97738F-4111-4A7C-8667-75249A976B1E}" dt="2022-12-01T08:23:53.325" v="2653" actId="571"/>
          <ac:picMkLst>
            <pc:docMk/>
            <pc:sldMk cId="2161439794" sldId="305"/>
            <ac:picMk id="14" creationId="{3CAE7522-4BDE-49D3-BD50-061761790266}"/>
          </ac:picMkLst>
        </pc:picChg>
      </pc:sldChg>
      <pc:sldChg chg="addSp modSp add del mod modTransition modNotesTx">
        <pc:chgData name="Rachel Kok" userId="adad1452-82d9-432f-b3d0-d27e1e0205a0" providerId="ADAL" clId="{BC97738F-4111-4A7C-8667-75249A976B1E}" dt="2022-11-10T15:28:21.251" v="872" actId="47"/>
        <pc:sldMkLst>
          <pc:docMk/>
          <pc:sldMk cId="2448098734" sldId="305"/>
        </pc:sldMkLst>
        <pc:spChg chg="mod">
          <ac:chgData name="Rachel Kok" userId="adad1452-82d9-432f-b3d0-d27e1e0205a0" providerId="ADAL" clId="{BC97738F-4111-4A7C-8667-75249A976B1E}" dt="2022-11-10T15:11:39.402" v="365" actId="790"/>
          <ac:spMkLst>
            <pc:docMk/>
            <pc:sldMk cId="2448098734" sldId="305"/>
            <ac:spMk id="5" creationId="{00000000-0000-0000-0000-000000000000}"/>
          </ac:spMkLst>
        </pc:spChg>
        <pc:spChg chg="mod">
          <ac:chgData name="Rachel Kok" userId="adad1452-82d9-432f-b3d0-d27e1e0205a0" providerId="ADAL" clId="{BC97738F-4111-4A7C-8667-75249A976B1E}" dt="2022-11-10T15:13:50.403" v="377" actId="1076"/>
          <ac:spMkLst>
            <pc:docMk/>
            <pc:sldMk cId="2448098734" sldId="305"/>
            <ac:spMk id="12" creationId="{D57BBFE9-46C5-44A4-8AC7-0F4E7624BA8E}"/>
          </ac:spMkLst>
        </pc:spChg>
        <pc:picChg chg="add mod">
          <ac:chgData name="Rachel Kok" userId="adad1452-82d9-432f-b3d0-d27e1e0205a0" providerId="ADAL" clId="{BC97738F-4111-4A7C-8667-75249A976B1E}" dt="2022-11-10T15:13:46.220" v="376" actId="1076"/>
          <ac:picMkLst>
            <pc:docMk/>
            <pc:sldMk cId="2448098734" sldId="305"/>
            <ac:picMk id="9" creationId="{A3496C0E-9D3E-40AF-B267-D9484421AB6D}"/>
          </ac:picMkLst>
        </pc:picChg>
      </pc:sldChg>
      <pc:sldChg chg="modSp add mod modTransition modNotesTx">
        <pc:chgData name="Rachel Kok" userId="adad1452-82d9-432f-b3d0-d27e1e0205a0" providerId="ADAL" clId="{BC97738F-4111-4A7C-8667-75249A976B1E}" dt="2022-12-01T08:42:55.225" v="2694" actId="1076"/>
        <pc:sldMkLst>
          <pc:docMk/>
          <pc:sldMk cId="1124824342" sldId="306"/>
        </pc:sldMkLst>
        <pc:spChg chg="mod">
          <ac:chgData name="Rachel Kok" userId="adad1452-82d9-432f-b3d0-d27e1e0205a0" providerId="ADAL" clId="{BC97738F-4111-4A7C-8667-75249A976B1E}" dt="2022-11-11T08:26:52.854" v="994" actId="1076"/>
          <ac:spMkLst>
            <pc:docMk/>
            <pc:sldMk cId="1124824342" sldId="306"/>
            <ac:spMk id="5" creationId="{00000000-0000-0000-0000-000000000000}"/>
          </ac:spMkLst>
        </pc:spChg>
        <pc:spChg chg="mod">
          <ac:chgData name="Rachel Kok" userId="adad1452-82d9-432f-b3d0-d27e1e0205a0" providerId="ADAL" clId="{BC97738F-4111-4A7C-8667-75249A976B1E}" dt="2022-12-01T08:42:55.225" v="2694" actId="1076"/>
          <ac:spMkLst>
            <pc:docMk/>
            <pc:sldMk cId="1124824342" sldId="306"/>
            <ac:spMk id="12" creationId="{D57BBFE9-46C5-44A4-8AC7-0F4E7624BA8E}"/>
          </ac:spMkLst>
        </pc:spChg>
        <pc:spChg chg="mod">
          <ac:chgData name="Rachel Kok" userId="adad1452-82d9-432f-b3d0-d27e1e0205a0" providerId="ADAL" clId="{BC97738F-4111-4A7C-8667-75249A976B1E}" dt="2022-11-11T08:26:55.006" v="995" actId="1076"/>
          <ac:spMkLst>
            <pc:docMk/>
            <pc:sldMk cId="1124824342" sldId="306"/>
            <ac:spMk id="22" creationId="{00000000-0000-0000-0000-000000000000}"/>
          </ac:spMkLst>
        </pc:spChg>
      </pc:sldChg>
      <pc:sldChg chg="addSp delSp modSp add mod modTransition addAnim delAnim modAnim modNotesTx">
        <pc:chgData name="Rachel Kok" userId="adad1452-82d9-432f-b3d0-d27e1e0205a0" providerId="ADAL" clId="{BC97738F-4111-4A7C-8667-75249A976B1E}" dt="2022-11-15T14:02:29.178" v="2572"/>
        <pc:sldMkLst>
          <pc:docMk/>
          <pc:sldMk cId="3556908845" sldId="307"/>
        </pc:sldMkLst>
        <pc:spChg chg="add del mod">
          <ac:chgData name="Rachel Kok" userId="adad1452-82d9-432f-b3d0-d27e1e0205a0" providerId="ADAL" clId="{BC97738F-4111-4A7C-8667-75249A976B1E}" dt="2022-11-11T08:32:00.162" v="1120" actId="1076"/>
          <ac:spMkLst>
            <pc:docMk/>
            <pc:sldMk cId="3556908845" sldId="307"/>
            <ac:spMk id="3" creationId="{00000000-0000-0000-0000-000000000000}"/>
          </ac:spMkLst>
        </pc:spChg>
        <pc:spChg chg="add del mod">
          <ac:chgData name="Rachel Kok" userId="adad1452-82d9-432f-b3d0-d27e1e0205a0" providerId="ADAL" clId="{BC97738F-4111-4A7C-8667-75249A976B1E}" dt="2022-11-11T08:31:57.937" v="1119" actId="1076"/>
          <ac:spMkLst>
            <pc:docMk/>
            <pc:sldMk cId="3556908845" sldId="307"/>
            <ac:spMk id="4" creationId="{00000000-0000-0000-0000-000000000000}"/>
          </ac:spMkLst>
        </pc:spChg>
        <pc:spChg chg="add del">
          <ac:chgData name="Rachel Kok" userId="adad1452-82d9-432f-b3d0-d27e1e0205a0" providerId="ADAL" clId="{BC97738F-4111-4A7C-8667-75249A976B1E}" dt="2022-11-11T08:31:17.171" v="1092" actId="478"/>
          <ac:spMkLst>
            <pc:docMk/>
            <pc:sldMk cId="3556908845" sldId="307"/>
            <ac:spMk id="5" creationId="{00000000-0000-0000-0000-000000000000}"/>
          </ac:spMkLst>
        </pc:spChg>
        <pc:spChg chg="mod">
          <ac:chgData name="Rachel Kok" userId="adad1452-82d9-432f-b3d0-d27e1e0205a0" providerId="ADAL" clId="{BC97738F-4111-4A7C-8667-75249A976B1E}" dt="2022-11-11T08:31:45.573" v="1115" actId="1076"/>
          <ac:spMkLst>
            <pc:docMk/>
            <pc:sldMk cId="3556908845" sldId="307"/>
            <ac:spMk id="11" creationId="{00000000-0000-0000-0000-000000000000}"/>
          </ac:spMkLst>
        </pc:spChg>
        <pc:picChg chg="add mod">
          <ac:chgData name="Rachel Kok" userId="adad1452-82d9-432f-b3d0-d27e1e0205a0" providerId="ADAL" clId="{BC97738F-4111-4A7C-8667-75249A976B1E}" dt="2022-11-11T08:30:35.771" v="1023" actId="1076"/>
          <ac:picMkLst>
            <pc:docMk/>
            <pc:sldMk cId="3556908845" sldId="307"/>
            <ac:picMk id="1026" creationId="{E11F78C0-00AE-4161-9D8A-1802F2173E9A}"/>
          </ac:picMkLst>
        </pc:picChg>
      </pc:sldChg>
      <pc:sldChg chg="addSp delSp modSp add del mod modTransition delAnim modAnim modNotesTx">
        <pc:chgData name="Rachel Kok" userId="adad1452-82d9-432f-b3d0-d27e1e0205a0" providerId="ADAL" clId="{BC97738F-4111-4A7C-8667-75249A976B1E}" dt="2022-11-15T13:46:16.318" v="2350" actId="47"/>
        <pc:sldMkLst>
          <pc:docMk/>
          <pc:sldMk cId="1211017112" sldId="308"/>
        </pc:sldMkLst>
        <pc:spChg chg="del">
          <ac:chgData name="Rachel Kok" userId="adad1452-82d9-432f-b3d0-d27e1e0205a0" providerId="ADAL" clId="{BC97738F-4111-4A7C-8667-75249A976B1E}" dt="2022-11-11T08:32:24.139" v="1124" actId="478"/>
          <ac:spMkLst>
            <pc:docMk/>
            <pc:sldMk cId="1211017112" sldId="308"/>
            <ac:spMk id="3" creationId="{00000000-0000-0000-0000-000000000000}"/>
          </ac:spMkLst>
        </pc:spChg>
        <pc:spChg chg="del">
          <ac:chgData name="Rachel Kok" userId="adad1452-82d9-432f-b3d0-d27e1e0205a0" providerId="ADAL" clId="{BC97738F-4111-4A7C-8667-75249A976B1E}" dt="2022-11-11T08:32:22.311" v="1123" actId="478"/>
          <ac:spMkLst>
            <pc:docMk/>
            <pc:sldMk cId="1211017112" sldId="308"/>
            <ac:spMk id="4" creationId="{00000000-0000-0000-0000-000000000000}"/>
          </ac:spMkLst>
        </pc:spChg>
        <pc:picChg chg="add mod">
          <ac:chgData name="Rachel Kok" userId="adad1452-82d9-432f-b3d0-d27e1e0205a0" providerId="ADAL" clId="{BC97738F-4111-4A7C-8667-75249A976B1E}" dt="2022-11-11T08:32:48.521" v="1132" actId="1076"/>
          <ac:picMkLst>
            <pc:docMk/>
            <pc:sldMk cId="1211017112" sldId="308"/>
            <ac:picMk id="6" creationId="{7D0CA57C-5186-429A-A661-E83B7EBD294D}"/>
          </ac:picMkLst>
        </pc:picChg>
        <pc:picChg chg="del">
          <ac:chgData name="Rachel Kok" userId="adad1452-82d9-432f-b3d0-d27e1e0205a0" providerId="ADAL" clId="{BC97738F-4111-4A7C-8667-75249A976B1E}" dt="2022-11-11T08:32:20.885" v="1122" actId="478"/>
          <ac:picMkLst>
            <pc:docMk/>
            <pc:sldMk cId="1211017112" sldId="308"/>
            <ac:picMk id="1026" creationId="{E11F78C0-00AE-4161-9D8A-1802F2173E9A}"/>
          </ac:picMkLst>
        </pc:picChg>
      </pc:sldChg>
      <pc:sldChg chg="addSp delSp modSp add mod ord modNotesTx">
        <pc:chgData name="Rachel Kok" userId="adad1452-82d9-432f-b3d0-d27e1e0205a0" providerId="ADAL" clId="{BC97738F-4111-4A7C-8667-75249A976B1E}" dt="2022-12-01T09:24:34.324" v="3080" actId="20577"/>
        <pc:sldMkLst>
          <pc:docMk/>
          <pc:sldMk cId="1007989565" sldId="309"/>
        </pc:sldMkLst>
        <pc:spChg chg="mod">
          <ac:chgData name="Rachel Kok" userId="adad1452-82d9-432f-b3d0-d27e1e0205a0" providerId="ADAL" clId="{BC97738F-4111-4A7C-8667-75249A976B1E}" dt="2022-12-01T09:22:04.993" v="2886" actId="1076"/>
          <ac:spMkLst>
            <pc:docMk/>
            <pc:sldMk cId="1007989565" sldId="309"/>
            <ac:spMk id="5" creationId="{00000000-0000-0000-0000-000000000000}"/>
          </ac:spMkLst>
        </pc:spChg>
        <pc:spChg chg="mod">
          <ac:chgData name="Rachel Kok" userId="adad1452-82d9-432f-b3d0-d27e1e0205a0" providerId="ADAL" clId="{BC97738F-4111-4A7C-8667-75249A976B1E}" dt="2022-12-01T09:24:34.324" v="3080" actId="20577"/>
          <ac:spMkLst>
            <pc:docMk/>
            <pc:sldMk cId="1007989565" sldId="309"/>
            <ac:spMk id="12" creationId="{D57BBFE9-46C5-44A4-8AC7-0F4E7624BA8E}"/>
          </ac:spMkLst>
        </pc:spChg>
        <pc:spChg chg="mod">
          <ac:chgData name="Rachel Kok" userId="adad1452-82d9-432f-b3d0-d27e1e0205a0" providerId="ADAL" clId="{BC97738F-4111-4A7C-8667-75249A976B1E}" dt="2022-12-01T09:22:02.165" v="2885" actId="1076"/>
          <ac:spMkLst>
            <pc:docMk/>
            <pc:sldMk cId="1007989565" sldId="309"/>
            <ac:spMk id="22" creationId="{00000000-0000-0000-0000-000000000000}"/>
          </ac:spMkLst>
        </pc:spChg>
        <pc:picChg chg="add mod">
          <ac:chgData name="Rachel Kok" userId="adad1452-82d9-432f-b3d0-d27e1e0205a0" providerId="ADAL" clId="{BC97738F-4111-4A7C-8667-75249A976B1E}" dt="2022-12-01T09:18:55.497" v="2882" actId="1076"/>
          <ac:picMkLst>
            <pc:docMk/>
            <pc:sldMk cId="1007989565" sldId="309"/>
            <ac:picMk id="3" creationId="{79C3A48F-6AB1-4CDF-8081-2D7B238C37F0}"/>
          </ac:picMkLst>
        </pc:picChg>
        <pc:picChg chg="add del mod">
          <ac:chgData name="Rachel Kok" userId="adad1452-82d9-432f-b3d0-d27e1e0205a0" providerId="ADAL" clId="{BC97738F-4111-4A7C-8667-75249A976B1E}" dt="2022-12-01T09:08:55.930" v="2876" actId="478"/>
          <ac:picMkLst>
            <pc:docMk/>
            <pc:sldMk cId="1007989565" sldId="309"/>
            <ac:picMk id="9" creationId="{CE97E1A7-E33C-4F7B-B1CD-C4AD2F9B39CC}"/>
          </ac:picMkLst>
        </pc:picChg>
        <pc:picChg chg="add del mod">
          <ac:chgData name="Rachel Kok" userId="adad1452-82d9-432f-b3d0-d27e1e0205a0" providerId="ADAL" clId="{BC97738F-4111-4A7C-8667-75249A976B1E}" dt="2022-12-01T09:07:52.669" v="2875" actId="478"/>
          <ac:picMkLst>
            <pc:docMk/>
            <pc:sldMk cId="1007989565" sldId="309"/>
            <ac:picMk id="2050" creationId="{C3317F4B-B744-4687-B254-C872D6B2A808}"/>
          </ac:picMkLst>
        </pc:picChg>
      </pc:sldChg>
      <pc:sldChg chg="addSp delSp modSp add del mod modTransition modAnim addCm modNotesTx">
        <pc:chgData name="Rachel Kok" userId="adad1452-82d9-432f-b3d0-d27e1e0205a0" providerId="ADAL" clId="{BC97738F-4111-4A7C-8667-75249A976B1E}" dt="2022-11-15T13:47:24.677" v="2353" actId="47"/>
        <pc:sldMkLst>
          <pc:docMk/>
          <pc:sldMk cId="2045756517" sldId="310"/>
        </pc:sldMkLst>
        <pc:spChg chg="del">
          <ac:chgData name="Rachel Kok" userId="adad1452-82d9-432f-b3d0-d27e1e0205a0" providerId="ADAL" clId="{BC97738F-4111-4A7C-8667-75249A976B1E}" dt="2022-11-11T08:40:55.350" v="1276" actId="478"/>
          <ac:spMkLst>
            <pc:docMk/>
            <pc:sldMk cId="2045756517" sldId="310"/>
            <ac:spMk id="5" creationId="{00000000-0000-0000-0000-000000000000}"/>
          </ac:spMkLst>
        </pc:spChg>
        <pc:spChg chg="del">
          <ac:chgData name="Rachel Kok" userId="adad1452-82d9-432f-b3d0-d27e1e0205a0" providerId="ADAL" clId="{BC97738F-4111-4A7C-8667-75249A976B1E}" dt="2022-11-11T08:42:39.806" v="1291" actId="478"/>
          <ac:spMkLst>
            <pc:docMk/>
            <pc:sldMk cId="2045756517" sldId="310"/>
            <ac:spMk id="10" creationId="{7A1D3DBD-B991-4F3B-8346-12F38E7805E0}"/>
          </ac:spMkLst>
        </pc:spChg>
        <pc:spChg chg="add mod">
          <ac:chgData name="Rachel Kok" userId="adad1452-82d9-432f-b3d0-d27e1e0205a0" providerId="ADAL" clId="{BC97738F-4111-4A7C-8667-75249A976B1E}" dt="2022-11-11T08:42:53.801" v="1292" actId="1076"/>
          <ac:spMkLst>
            <pc:docMk/>
            <pc:sldMk cId="2045756517" sldId="310"/>
            <ac:spMk id="11" creationId="{CAD46158-EB42-4A69-8AEC-EF70D52C1856}"/>
          </ac:spMkLst>
        </pc:spChg>
        <pc:spChg chg="mod">
          <ac:chgData name="Rachel Kok" userId="adad1452-82d9-432f-b3d0-d27e1e0205a0" providerId="ADAL" clId="{BC97738F-4111-4A7C-8667-75249A976B1E}" dt="2022-11-11T09:00:10.552" v="1440" actId="14100"/>
          <ac:spMkLst>
            <pc:docMk/>
            <pc:sldMk cId="2045756517" sldId="310"/>
            <ac:spMk id="12" creationId="{D57BBFE9-46C5-44A4-8AC7-0F4E7624BA8E}"/>
          </ac:spMkLst>
        </pc:spChg>
        <pc:spChg chg="add mod">
          <ac:chgData name="Rachel Kok" userId="adad1452-82d9-432f-b3d0-d27e1e0205a0" providerId="ADAL" clId="{BC97738F-4111-4A7C-8667-75249A976B1E}" dt="2022-11-11T08:44:38.576" v="1306" actId="1076"/>
          <ac:spMkLst>
            <pc:docMk/>
            <pc:sldMk cId="2045756517" sldId="310"/>
            <ac:spMk id="15" creationId="{675423A4-506B-4EB6-8376-D3332BEB62A9}"/>
          </ac:spMkLst>
        </pc:spChg>
        <pc:spChg chg="add mod">
          <ac:chgData name="Rachel Kok" userId="adad1452-82d9-432f-b3d0-d27e1e0205a0" providerId="ADAL" clId="{BC97738F-4111-4A7C-8667-75249A976B1E}" dt="2022-11-11T08:43:11.539" v="1298" actId="14100"/>
          <ac:spMkLst>
            <pc:docMk/>
            <pc:sldMk cId="2045756517" sldId="310"/>
            <ac:spMk id="16" creationId="{BD4AE0B4-703A-4D5C-8FB5-B1FD6177DDD4}"/>
          </ac:spMkLst>
        </pc:spChg>
        <pc:spChg chg="add mod">
          <ac:chgData name="Rachel Kok" userId="adad1452-82d9-432f-b3d0-d27e1e0205a0" providerId="ADAL" clId="{BC97738F-4111-4A7C-8667-75249A976B1E}" dt="2022-11-11T09:28:19.581" v="1628" actId="1076"/>
          <ac:spMkLst>
            <pc:docMk/>
            <pc:sldMk cId="2045756517" sldId="310"/>
            <ac:spMk id="17" creationId="{A9B5ECF4-BFD4-445E-A15B-A06E0545A4AB}"/>
          </ac:spMkLst>
        </pc:spChg>
        <pc:spChg chg="del mod">
          <ac:chgData name="Rachel Kok" userId="adad1452-82d9-432f-b3d0-d27e1e0205a0" providerId="ADAL" clId="{BC97738F-4111-4A7C-8667-75249A976B1E}" dt="2022-11-11T08:42:55.252" v="1293" actId="478"/>
          <ac:spMkLst>
            <pc:docMk/>
            <pc:sldMk cId="2045756517" sldId="310"/>
            <ac:spMk id="22" creationId="{00000000-0000-0000-0000-000000000000}"/>
          </ac:spMkLst>
        </pc:spChg>
        <pc:spChg chg="del">
          <ac:chgData name="Rachel Kok" userId="adad1452-82d9-432f-b3d0-d27e1e0205a0" providerId="ADAL" clId="{BC97738F-4111-4A7C-8667-75249A976B1E}" dt="2022-11-11T08:40:21.073" v="1260" actId="478"/>
          <ac:spMkLst>
            <pc:docMk/>
            <pc:sldMk cId="2045756517" sldId="310"/>
            <ac:spMk id="23" creationId="{00000000-0000-0000-0000-000000000000}"/>
          </ac:spMkLst>
        </pc:spChg>
        <pc:picChg chg="mod">
          <ac:chgData name="Rachel Kok" userId="adad1452-82d9-432f-b3d0-d27e1e0205a0" providerId="ADAL" clId="{BC97738F-4111-4A7C-8667-75249A976B1E}" dt="2022-11-11T09:28:26.166" v="1629" actId="1076"/>
          <ac:picMkLst>
            <pc:docMk/>
            <pc:sldMk cId="2045756517" sldId="310"/>
            <ac:picMk id="9" creationId="{CE97E1A7-E33C-4F7B-B1CD-C4AD2F9B39CC}"/>
          </ac:picMkLst>
        </pc:picChg>
        <pc:picChg chg="del">
          <ac:chgData name="Rachel Kok" userId="adad1452-82d9-432f-b3d0-d27e1e0205a0" providerId="ADAL" clId="{BC97738F-4111-4A7C-8667-75249A976B1E}" dt="2022-11-11T08:42:38.174" v="1290" actId="478"/>
          <ac:picMkLst>
            <pc:docMk/>
            <pc:sldMk cId="2045756517" sldId="310"/>
            <ac:picMk id="13" creationId="{8CE4C067-C081-4E10-B664-8FF3C141875C}"/>
          </ac:picMkLst>
        </pc:picChg>
        <pc:picChg chg="add mod">
          <ac:chgData name="Rachel Kok" userId="adad1452-82d9-432f-b3d0-d27e1e0205a0" providerId="ADAL" clId="{BC97738F-4111-4A7C-8667-75249A976B1E}" dt="2022-11-11T08:44:50.868" v="1307" actId="1076"/>
          <ac:picMkLst>
            <pc:docMk/>
            <pc:sldMk cId="2045756517" sldId="310"/>
            <ac:picMk id="14" creationId="{711EBD52-A62C-42A9-A6F8-0EA381181D1F}"/>
          </ac:picMkLst>
        </pc:picChg>
        <pc:picChg chg="mod">
          <ac:chgData name="Rachel Kok" userId="adad1452-82d9-432f-b3d0-d27e1e0205a0" providerId="ADAL" clId="{BC97738F-4111-4A7C-8667-75249A976B1E}" dt="2022-11-11T08:59:58.661" v="1436" actId="1076"/>
          <ac:picMkLst>
            <pc:docMk/>
            <pc:sldMk cId="2045756517" sldId="310"/>
            <ac:picMk id="2050" creationId="{C3317F4B-B744-4687-B254-C872D6B2A808}"/>
          </ac:picMkLst>
        </pc:picChg>
      </pc:sldChg>
      <pc:sldChg chg="addSp delSp modSp add mod modTransition delAnim modAnim modNotesTx">
        <pc:chgData name="Rachel Kok" userId="adad1452-82d9-432f-b3d0-d27e1e0205a0" providerId="ADAL" clId="{BC97738F-4111-4A7C-8667-75249A976B1E}" dt="2022-12-01T09:25:56.145" v="3088" actId="1076"/>
        <pc:sldMkLst>
          <pc:docMk/>
          <pc:sldMk cId="150613836" sldId="311"/>
        </pc:sldMkLst>
        <pc:spChg chg="mod">
          <ac:chgData name="Rachel Kok" userId="adad1452-82d9-432f-b3d0-d27e1e0205a0" providerId="ADAL" clId="{BC97738F-4111-4A7C-8667-75249A976B1E}" dt="2022-11-15T13:50:12.950" v="2378" actId="2711"/>
          <ac:spMkLst>
            <pc:docMk/>
            <pc:sldMk cId="150613836" sldId="311"/>
            <ac:spMk id="2" creationId="{00000000-0000-0000-0000-000000000000}"/>
          </ac:spMkLst>
        </pc:spChg>
        <pc:spChg chg="mod">
          <ac:chgData name="Rachel Kok" userId="adad1452-82d9-432f-b3d0-d27e1e0205a0" providerId="ADAL" clId="{BC97738F-4111-4A7C-8667-75249A976B1E}" dt="2022-11-15T13:50:25.814" v="2379" actId="1076"/>
          <ac:spMkLst>
            <pc:docMk/>
            <pc:sldMk cId="150613836" sldId="311"/>
            <ac:spMk id="5" creationId="{00000000-0000-0000-0000-000000000000}"/>
          </ac:spMkLst>
        </pc:spChg>
        <pc:spChg chg="mod">
          <ac:chgData name="Rachel Kok" userId="adad1452-82d9-432f-b3d0-d27e1e0205a0" providerId="ADAL" clId="{BC97738F-4111-4A7C-8667-75249A976B1E}" dt="2022-12-01T09:25:56.145" v="3088" actId="1076"/>
          <ac:spMkLst>
            <pc:docMk/>
            <pc:sldMk cId="150613836" sldId="311"/>
            <ac:spMk id="8" creationId="{8C4E9EB1-E5CB-443E-BA0E-70576464B7B9}"/>
          </ac:spMkLst>
        </pc:spChg>
        <pc:spChg chg="add mod ord">
          <ac:chgData name="Rachel Kok" userId="adad1452-82d9-432f-b3d0-d27e1e0205a0" providerId="ADAL" clId="{BC97738F-4111-4A7C-8667-75249A976B1E}" dt="2022-11-15T13:49:35.153" v="2374" actId="14100"/>
          <ac:spMkLst>
            <pc:docMk/>
            <pc:sldMk cId="150613836" sldId="311"/>
            <ac:spMk id="9" creationId="{A99A3286-934D-45D4-BB76-11E830C3428E}"/>
          </ac:spMkLst>
        </pc:spChg>
        <pc:spChg chg="mod">
          <ac:chgData name="Rachel Kok" userId="adad1452-82d9-432f-b3d0-d27e1e0205a0" providerId="ADAL" clId="{BC97738F-4111-4A7C-8667-75249A976B1E}" dt="2022-11-15T13:48:53.286" v="2368" actId="1076"/>
          <ac:spMkLst>
            <pc:docMk/>
            <pc:sldMk cId="150613836" sldId="311"/>
            <ac:spMk id="11" creationId="{FB91081F-8D49-4275-A01D-52F9575021F5}"/>
          </ac:spMkLst>
        </pc:spChg>
        <pc:spChg chg="add del mod">
          <ac:chgData name="Rachel Kok" userId="adad1452-82d9-432f-b3d0-d27e1e0205a0" providerId="ADAL" clId="{BC97738F-4111-4A7C-8667-75249A976B1E}" dt="2022-11-11T09:34:40.979" v="1896" actId="478"/>
          <ac:spMkLst>
            <pc:docMk/>
            <pc:sldMk cId="150613836" sldId="311"/>
            <ac:spMk id="13" creationId="{FCEC3765-63A5-4590-8671-B05BA67D14A7}"/>
          </ac:spMkLst>
        </pc:spChg>
        <pc:picChg chg="del">
          <ac:chgData name="Rachel Kok" userId="adad1452-82d9-432f-b3d0-d27e1e0205a0" providerId="ADAL" clId="{BC97738F-4111-4A7C-8667-75249A976B1E}" dt="2022-11-11T08:53:00.595" v="1380" actId="478"/>
          <ac:picMkLst>
            <pc:docMk/>
            <pc:sldMk cId="150613836" sldId="311"/>
            <ac:picMk id="9" creationId="{ABA25CA5-54C2-4D72-98C0-2B96F791211E}"/>
          </ac:picMkLst>
        </pc:picChg>
        <pc:picChg chg="mod">
          <ac:chgData name="Rachel Kok" userId="adad1452-82d9-432f-b3d0-d27e1e0205a0" providerId="ADAL" clId="{BC97738F-4111-4A7C-8667-75249A976B1E}" dt="2022-11-15T13:48:48.611" v="2367" actId="1076"/>
          <ac:picMkLst>
            <pc:docMk/>
            <pc:sldMk cId="150613836" sldId="311"/>
            <ac:picMk id="10" creationId="{CAD29E0D-F791-4C2C-8891-BD18D6655CB3}"/>
          </ac:picMkLst>
        </pc:picChg>
        <pc:picChg chg="add del mod">
          <ac:chgData name="Rachel Kok" userId="adad1452-82d9-432f-b3d0-d27e1e0205a0" providerId="ADAL" clId="{BC97738F-4111-4A7C-8667-75249A976B1E}" dt="2022-11-11T08:54:35.073" v="1393" actId="478"/>
          <ac:picMkLst>
            <pc:docMk/>
            <pc:sldMk cId="150613836" sldId="311"/>
            <ac:picMk id="12" creationId="{279BBBA5-4347-4DD6-97C3-6362EC1A8E07}"/>
          </ac:picMkLst>
        </pc:picChg>
        <pc:picChg chg="add mod">
          <ac:chgData name="Rachel Kok" userId="adad1452-82d9-432f-b3d0-d27e1e0205a0" providerId="ADAL" clId="{BC97738F-4111-4A7C-8667-75249A976B1E}" dt="2022-11-15T13:48:39.297" v="2366" actId="1076"/>
          <ac:picMkLst>
            <pc:docMk/>
            <pc:sldMk cId="150613836" sldId="311"/>
            <ac:picMk id="4098" creationId="{D68A6BD1-D6BD-4FC6-B197-1BA53FF00BAB}"/>
          </ac:picMkLst>
        </pc:picChg>
      </pc:sldChg>
      <pc:sldChg chg="addSp delSp modSp add del mod delAnim modNotesTx">
        <pc:chgData name="Rachel Kok" userId="adad1452-82d9-432f-b3d0-d27e1e0205a0" providerId="ADAL" clId="{BC97738F-4111-4A7C-8667-75249A976B1E}" dt="2022-11-15T14:24:48.997" v="2609" actId="47"/>
        <pc:sldMkLst>
          <pc:docMk/>
          <pc:sldMk cId="1739568516" sldId="312"/>
        </pc:sldMkLst>
        <pc:spChg chg="mod">
          <ac:chgData name="Rachel Kok" userId="adad1452-82d9-432f-b3d0-d27e1e0205a0" providerId="ADAL" clId="{BC97738F-4111-4A7C-8667-75249A976B1E}" dt="2022-11-15T14:02:58.880" v="2595" actId="20577"/>
          <ac:spMkLst>
            <pc:docMk/>
            <pc:sldMk cId="1739568516" sldId="312"/>
            <ac:spMk id="2" creationId="{00000000-0000-0000-0000-000000000000}"/>
          </ac:spMkLst>
        </pc:spChg>
        <pc:spChg chg="mod">
          <ac:chgData name="Rachel Kok" userId="adad1452-82d9-432f-b3d0-d27e1e0205a0" providerId="ADAL" clId="{BC97738F-4111-4A7C-8667-75249A976B1E}" dt="2022-11-11T09:34:06.302" v="1892" actId="14100"/>
          <ac:spMkLst>
            <pc:docMk/>
            <pc:sldMk cId="1739568516" sldId="312"/>
            <ac:spMk id="5" creationId="{00000000-0000-0000-0000-000000000000}"/>
          </ac:spMkLst>
        </pc:spChg>
        <pc:spChg chg="mod">
          <ac:chgData name="Rachel Kok" userId="adad1452-82d9-432f-b3d0-d27e1e0205a0" providerId="ADAL" clId="{BC97738F-4111-4A7C-8667-75249A976B1E}" dt="2022-11-11T09:33:42.420" v="1888" actId="1076"/>
          <ac:spMkLst>
            <pc:docMk/>
            <pc:sldMk cId="1739568516" sldId="312"/>
            <ac:spMk id="8" creationId="{8C4E9EB1-E5CB-443E-BA0E-70576464B7B9}"/>
          </ac:spMkLst>
        </pc:spChg>
        <pc:spChg chg="add del">
          <ac:chgData name="Rachel Kok" userId="adad1452-82d9-432f-b3d0-d27e1e0205a0" providerId="ADAL" clId="{BC97738F-4111-4A7C-8667-75249A976B1E}" dt="2022-11-11T09:11:29.182" v="1527" actId="22"/>
          <ac:spMkLst>
            <pc:docMk/>
            <pc:sldMk cId="1739568516" sldId="312"/>
            <ac:spMk id="12" creationId="{6AE7C982-7977-4AF4-80FF-497749A1FDAF}"/>
          </ac:spMkLst>
        </pc:spChg>
        <pc:spChg chg="del mod">
          <ac:chgData name="Rachel Kok" userId="adad1452-82d9-432f-b3d0-d27e1e0205a0" providerId="ADAL" clId="{BC97738F-4111-4A7C-8667-75249A976B1E}" dt="2022-11-11T09:33:29.374" v="1884" actId="478"/>
          <ac:spMkLst>
            <pc:docMk/>
            <pc:sldMk cId="1739568516" sldId="312"/>
            <ac:spMk id="13" creationId="{FCEC3765-63A5-4590-8671-B05BA67D14A7}"/>
          </ac:spMkLst>
        </pc:spChg>
        <pc:picChg chg="add mod">
          <ac:chgData name="Rachel Kok" userId="adad1452-82d9-432f-b3d0-d27e1e0205a0" providerId="ADAL" clId="{BC97738F-4111-4A7C-8667-75249A976B1E}" dt="2022-11-15T13:50:32.474" v="2380" actId="1076"/>
          <ac:picMkLst>
            <pc:docMk/>
            <pc:sldMk cId="1739568516" sldId="312"/>
            <ac:picMk id="9" creationId="{8A3DD551-F889-4004-855F-4C74D211A784}"/>
          </ac:picMkLst>
        </pc:picChg>
        <pc:picChg chg="del">
          <ac:chgData name="Rachel Kok" userId="adad1452-82d9-432f-b3d0-d27e1e0205a0" providerId="ADAL" clId="{BC97738F-4111-4A7C-8667-75249A976B1E}" dt="2022-11-11T09:04:43.437" v="1498" actId="478"/>
          <ac:picMkLst>
            <pc:docMk/>
            <pc:sldMk cId="1739568516" sldId="312"/>
            <ac:picMk id="4098" creationId="{D68A6BD1-D6BD-4FC6-B197-1BA53FF00BAB}"/>
          </ac:picMkLst>
        </pc:picChg>
      </pc:sldChg>
      <pc:sldChg chg="addSp delSp modSp add mod modNotesTx">
        <pc:chgData name="Rachel Kok" userId="adad1452-82d9-432f-b3d0-d27e1e0205a0" providerId="ADAL" clId="{BC97738F-4111-4A7C-8667-75249A976B1E}" dt="2022-12-01T10:31:54.008" v="3378" actId="20577"/>
        <pc:sldMkLst>
          <pc:docMk/>
          <pc:sldMk cId="798863570" sldId="313"/>
        </pc:sldMkLst>
        <pc:spChg chg="mod">
          <ac:chgData name="Rachel Kok" userId="adad1452-82d9-432f-b3d0-d27e1e0205a0" providerId="ADAL" clId="{BC97738F-4111-4A7C-8667-75249A976B1E}" dt="2022-12-01T09:26:48.878" v="3097" actId="1076"/>
          <ac:spMkLst>
            <pc:docMk/>
            <pc:sldMk cId="798863570" sldId="313"/>
            <ac:spMk id="5" creationId="{00000000-0000-0000-0000-000000000000}"/>
          </ac:spMkLst>
        </pc:spChg>
        <pc:spChg chg="add mod">
          <ac:chgData name="Rachel Kok" userId="adad1452-82d9-432f-b3d0-d27e1e0205a0" providerId="ADAL" clId="{BC97738F-4111-4A7C-8667-75249A976B1E}" dt="2022-11-15T14:03:45.727" v="2598" actId="20577"/>
          <ac:spMkLst>
            <pc:docMk/>
            <pc:sldMk cId="798863570" sldId="313"/>
            <ac:spMk id="11" creationId="{B8B80BA0-46C6-436A-9DFC-9236461224F2}"/>
          </ac:spMkLst>
        </pc:spChg>
        <pc:spChg chg="del mod">
          <ac:chgData name="Rachel Kok" userId="adad1452-82d9-432f-b3d0-d27e1e0205a0" providerId="ADAL" clId="{BC97738F-4111-4A7C-8667-75249A976B1E}" dt="2022-11-11T09:11:48.398" v="1531"/>
          <ac:spMkLst>
            <pc:docMk/>
            <pc:sldMk cId="798863570" sldId="313"/>
            <ac:spMk id="12" creationId="{D57BBFE9-46C5-44A4-8AC7-0F4E7624BA8E}"/>
          </ac:spMkLst>
        </pc:spChg>
        <pc:spChg chg="mod">
          <ac:chgData name="Rachel Kok" userId="adad1452-82d9-432f-b3d0-d27e1e0205a0" providerId="ADAL" clId="{BC97738F-4111-4A7C-8667-75249A976B1E}" dt="2022-12-01T09:26:51.513" v="3098" actId="1076"/>
          <ac:spMkLst>
            <pc:docMk/>
            <pc:sldMk cId="798863570" sldId="313"/>
            <ac:spMk id="22" creationId="{00000000-0000-0000-0000-000000000000}"/>
          </ac:spMkLst>
        </pc:spChg>
        <pc:spChg chg="mod">
          <ac:chgData name="Rachel Kok" userId="adad1452-82d9-432f-b3d0-d27e1e0205a0" providerId="ADAL" clId="{BC97738F-4111-4A7C-8667-75249A976B1E}" dt="2022-11-11T09:15:55.719" v="1592" actId="1076"/>
          <ac:spMkLst>
            <pc:docMk/>
            <pc:sldMk cId="798863570" sldId="313"/>
            <ac:spMk id="23" creationId="{00000000-0000-0000-0000-000000000000}"/>
          </ac:spMkLst>
        </pc:spChg>
        <pc:picChg chg="add mod">
          <ac:chgData name="Rachel Kok" userId="adad1452-82d9-432f-b3d0-d27e1e0205a0" providerId="ADAL" clId="{BC97738F-4111-4A7C-8667-75249A976B1E}" dt="2022-11-15T13:51:35.317" v="2395" actId="1076"/>
          <ac:picMkLst>
            <pc:docMk/>
            <pc:sldMk cId="798863570" sldId="313"/>
            <ac:picMk id="12" creationId="{1801D58A-E790-44A5-BF50-2B617AA7EFD5}"/>
          </ac:picMkLst>
        </pc:picChg>
        <pc:picChg chg="add del mod">
          <ac:chgData name="Rachel Kok" userId="adad1452-82d9-432f-b3d0-d27e1e0205a0" providerId="ADAL" clId="{BC97738F-4111-4A7C-8667-75249A976B1E}" dt="2022-11-11T11:55:04.405" v="2223" actId="478"/>
          <ac:picMkLst>
            <pc:docMk/>
            <pc:sldMk cId="798863570" sldId="313"/>
            <ac:picMk id="12" creationId="{CDC5758F-E270-4B7D-827E-9FC990BCCE57}"/>
          </ac:picMkLst>
        </pc:picChg>
        <pc:picChg chg="add mod">
          <ac:chgData name="Rachel Kok" userId="adad1452-82d9-432f-b3d0-d27e1e0205a0" providerId="ADAL" clId="{BC97738F-4111-4A7C-8667-75249A976B1E}" dt="2022-11-11T09:13:07.880" v="1539" actId="1076"/>
          <ac:picMkLst>
            <pc:docMk/>
            <pc:sldMk cId="798863570" sldId="313"/>
            <ac:picMk id="14" creationId="{7C05349E-0F04-43C3-90F7-63908343DDB6}"/>
          </ac:picMkLst>
        </pc:picChg>
        <pc:picChg chg="add del mod">
          <ac:chgData name="Rachel Kok" userId="adad1452-82d9-432f-b3d0-d27e1e0205a0" providerId="ADAL" clId="{BC97738F-4111-4A7C-8667-75249A976B1E}" dt="2022-11-15T13:50:41.082" v="2383" actId="478"/>
          <ac:picMkLst>
            <pc:docMk/>
            <pc:sldMk cId="798863570" sldId="313"/>
            <ac:picMk id="15" creationId="{4A5EFC68-E39E-463F-AE5E-79AAF05C9120}"/>
          </ac:picMkLst>
        </pc:picChg>
        <pc:picChg chg="add mod">
          <ac:chgData name="Rachel Kok" userId="adad1452-82d9-432f-b3d0-d27e1e0205a0" providerId="ADAL" clId="{BC97738F-4111-4A7C-8667-75249A976B1E}" dt="2022-12-01T08:14:35.578" v="2623" actId="1076"/>
          <ac:picMkLst>
            <pc:docMk/>
            <pc:sldMk cId="798863570" sldId="313"/>
            <ac:picMk id="15" creationId="{6114D799-C6DD-4358-9444-B1E77513283E}"/>
          </ac:picMkLst>
        </pc:picChg>
      </pc:sldChg>
      <pc:sldChg chg="addSp delSp modSp add mod modAnim modNotesTx">
        <pc:chgData name="Rachel Kok" userId="adad1452-82d9-432f-b3d0-d27e1e0205a0" providerId="ADAL" clId="{BC97738F-4111-4A7C-8667-75249A976B1E}" dt="2022-12-01T09:26:43.613" v="3096" actId="1076"/>
        <pc:sldMkLst>
          <pc:docMk/>
          <pc:sldMk cId="3108354898" sldId="314"/>
        </pc:sldMkLst>
        <pc:spChg chg="mod">
          <ac:chgData name="Rachel Kok" userId="adad1452-82d9-432f-b3d0-d27e1e0205a0" providerId="ADAL" clId="{BC97738F-4111-4A7C-8667-75249A976B1E}" dt="2022-12-01T09:26:39.818" v="3095" actId="1076"/>
          <ac:spMkLst>
            <pc:docMk/>
            <pc:sldMk cId="3108354898" sldId="314"/>
            <ac:spMk id="5" creationId="{00000000-0000-0000-0000-000000000000}"/>
          </ac:spMkLst>
        </pc:spChg>
        <pc:spChg chg="del">
          <ac:chgData name="Rachel Kok" userId="adad1452-82d9-432f-b3d0-d27e1e0205a0" providerId="ADAL" clId="{BC97738F-4111-4A7C-8667-75249A976B1E}" dt="2022-11-11T09:16:33.262" v="1600" actId="478"/>
          <ac:spMkLst>
            <pc:docMk/>
            <pc:sldMk cId="3108354898" sldId="314"/>
            <ac:spMk id="11" creationId="{B8B80BA0-46C6-436A-9DFC-9236461224F2}"/>
          </ac:spMkLst>
        </pc:spChg>
        <pc:spChg chg="add mod">
          <ac:chgData name="Rachel Kok" userId="adad1452-82d9-432f-b3d0-d27e1e0205a0" providerId="ADAL" clId="{BC97738F-4111-4A7C-8667-75249A976B1E}" dt="2022-11-11T09:18:32.961" v="1614" actId="1076"/>
          <ac:spMkLst>
            <pc:docMk/>
            <pc:sldMk cId="3108354898" sldId="314"/>
            <ac:spMk id="17" creationId="{3CD17313-AC52-4295-A05F-7C32CD25C90E}"/>
          </ac:spMkLst>
        </pc:spChg>
        <pc:spChg chg="mod">
          <ac:chgData name="Rachel Kok" userId="adad1452-82d9-432f-b3d0-d27e1e0205a0" providerId="ADAL" clId="{BC97738F-4111-4A7C-8667-75249A976B1E}" dt="2022-12-01T09:26:43.613" v="3096" actId="1076"/>
          <ac:spMkLst>
            <pc:docMk/>
            <pc:sldMk cId="3108354898" sldId="314"/>
            <ac:spMk id="22" creationId="{00000000-0000-0000-0000-000000000000}"/>
          </ac:spMkLst>
        </pc:spChg>
        <pc:picChg chg="add mod">
          <ac:chgData name="Rachel Kok" userId="adad1452-82d9-432f-b3d0-d27e1e0205a0" providerId="ADAL" clId="{BC97738F-4111-4A7C-8667-75249A976B1E}" dt="2022-11-11T09:16:52.762" v="1605" actId="1076"/>
          <ac:picMkLst>
            <pc:docMk/>
            <pc:sldMk cId="3108354898" sldId="314"/>
            <ac:picMk id="12" creationId="{ABDC38BE-8445-49F7-AA4C-C902D521875D}"/>
          </ac:picMkLst>
        </pc:picChg>
        <pc:picChg chg="add del mod">
          <ac:chgData name="Rachel Kok" userId="adad1452-82d9-432f-b3d0-d27e1e0205a0" providerId="ADAL" clId="{BC97738F-4111-4A7C-8667-75249A976B1E}" dt="2022-12-01T08:11:47.265" v="2619" actId="478"/>
          <ac:picMkLst>
            <pc:docMk/>
            <pc:sldMk cId="3108354898" sldId="314"/>
            <ac:picMk id="14" creationId="{12445BFF-9FAB-4E67-8980-345EB1750586}"/>
          </ac:picMkLst>
        </pc:picChg>
        <pc:picChg chg="del">
          <ac:chgData name="Rachel Kok" userId="adad1452-82d9-432f-b3d0-d27e1e0205a0" providerId="ADAL" clId="{BC97738F-4111-4A7C-8667-75249A976B1E}" dt="2022-11-11T09:50:30.251" v="2127" actId="478"/>
          <ac:picMkLst>
            <pc:docMk/>
            <pc:sldMk cId="3108354898" sldId="314"/>
            <ac:picMk id="14" creationId="{7C05349E-0F04-43C3-90F7-63908343DDB6}"/>
          </ac:picMkLst>
        </pc:picChg>
        <pc:picChg chg="add mod">
          <ac:chgData name="Rachel Kok" userId="adad1452-82d9-432f-b3d0-d27e1e0205a0" providerId="ADAL" clId="{BC97738F-4111-4A7C-8667-75249A976B1E}" dt="2022-11-11T09:18:55.741" v="1617" actId="14100"/>
          <ac:picMkLst>
            <pc:docMk/>
            <pc:sldMk cId="3108354898" sldId="314"/>
            <ac:picMk id="15" creationId="{DA30BBA0-852E-4892-B3AF-4F5FFA045ED8}"/>
          </ac:picMkLst>
        </pc:picChg>
        <pc:picChg chg="add mod">
          <ac:chgData name="Rachel Kok" userId="adad1452-82d9-432f-b3d0-d27e1e0205a0" providerId="ADAL" clId="{BC97738F-4111-4A7C-8667-75249A976B1E}" dt="2022-11-11T09:16:56.693" v="1608" actId="1076"/>
          <ac:picMkLst>
            <pc:docMk/>
            <pc:sldMk cId="3108354898" sldId="314"/>
            <ac:picMk id="16" creationId="{7AF5FBBA-39D6-4706-94C5-91E9ADF5BEB0}"/>
          </ac:picMkLst>
        </pc:picChg>
        <pc:picChg chg="add mod">
          <ac:chgData name="Rachel Kok" userId="adad1452-82d9-432f-b3d0-d27e1e0205a0" providerId="ADAL" clId="{BC97738F-4111-4A7C-8667-75249A976B1E}" dt="2022-11-11T09:50:39.266" v="2132" actId="14100"/>
          <ac:picMkLst>
            <pc:docMk/>
            <pc:sldMk cId="3108354898" sldId="314"/>
            <ac:picMk id="18" creationId="{960CC23C-1ED9-4EA3-A952-D23189B69185}"/>
          </ac:picMkLst>
        </pc:picChg>
        <pc:picChg chg="add del mod">
          <ac:chgData name="Rachel Kok" userId="adad1452-82d9-432f-b3d0-d27e1e0205a0" providerId="ADAL" clId="{BC97738F-4111-4A7C-8667-75249A976B1E}" dt="2022-12-01T08:14:45.041" v="2627"/>
          <ac:picMkLst>
            <pc:docMk/>
            <pc:sldMk cId="3108354898" sldId="314"/>
            <ac:picMk id="19" creationId="{7381298A-10FD-4CBE-9DA3-267DFB0983F0}"/>
          </ac:picMkLst>
        </pc:picChg>
        <pc:picChg chg="add mod">
          <ac:chgData name="Rachel Kok" userId="adad1452-82d9-432f-b3d0-d27e1e0205a0" providerId="ADAL" clId="{BC97738F-4111-4A7C-8667-75249A976B1E}" dt="2022-12-01T08:14:49.785" v="2628"/>
          <ac:picMkLst>
            <pc:docMk/>
            <pc:sldMk cId="3108354898" sldId="314"/>
            <ac:picMk id="21" creationId="{AF092EFF-3185-4AF4-8237-4B336900DBBF}"/>
          </ac:picMkLst>
        </pc:picChg>
      </pc:sldChg>
      <pc:sldChg chg="addSp delSp modSp add mod delAnim modAnim modNotesTx">
        <pc:chgData name="Rachel Kok" userId="adad1452-82d9-432f-b3d0-d27e1e0205a0" providerId="ADAL" clId="{BC97738F-4111-4A7C-8667-75249A976B1E}" dt="2022-12-01T10:16:46.809" v="3249" actId="1076"/>
        <pc:sldMkLst>
          <pc:docMk/>
          <pc:sldMk cId="31822801" sldId="315"/>
        </pc:sldMkLst>
        <pc:spChg chg="mod">
          <ac:chgData name="Rachel Kok" userId="adad1452-82d9-432f-b3d0-d27e1e0205a0" providerId="ADAL" clId="{BC97738F-4111-4A7C-8667-75249A976B1E}" dt="2022-11-15T13:56:54.266" v="2557" actId="1076"/>
          <ac:spMkLst>
            <pc:docMk/>
            <pc:sldMk cId="31822801" sldId="315"/>
            <ac:spMk id="2" creationId="{00000000-0000-0000-0000-000000000000}"/>
          </ac:spMkLst>
        </pc:spChg>
        <pc:spChg chg="mod">
          <ac:chgData name="Rachel Kok" userId="adad1452-82d9-432f-b3d0-d27e1e0205a0" providerId="ADAL" clId="{BC97738F-4111-4A7C-8667-75249A976B1E}" dt="2022-12-01T10:16:46.809" v="3249" actId="1076"/>
          <ac:spMkLst>
            <pc:docMk/>
            <pc:sldMk cId="31822801" sldId="315"/>
            <ac:spMk id="5" creationId="{00000000-0000-0000-0000-000000000000}"/>
          </ac:spMkLst>
        </pc:spChg>
        <pc:spChg chg="mod">
          <ac:chgData name="Rachel Kok" userId="adad1452-82d9-432f-b3d0-d27e1e0205a0" providerId="ADAL" clId="{BC97738F-4111-4A7C-8667-75249A976B1E}" dt="2022-12-01T10:16:43.554" v="3248" actId="1076"/>
          <ac:spMkLst>
            <pc:docMk/>
            <pc:sldMk cId="31822801" sldId="315"/>
            <ac:spMk id="8" creationId="{8C4E9EB1-E5CB-443E-BA0E-70576464B7B9}"/>
          </ac:spMkLst>
        </pc:spChg>
        <pc:spChg chg="add mod">
          <ac:chgData name="Rachel Kok" userId="adad1452-82d9-432f-b3d0-d27e1e0205a0" providerId="ADAL" clId="{BC97738F-4111-4A7C-8667-75249A976B1E}" dt="2022-11-15T13:56:58.278" v="2558" actId="1076"/>
          <ac:spMkLst>
            <pc:docMk/>
            <pc:sldMk cId="31822801" sldId="315"/>
            <ac:spMk id="9" creationId="{91ACDCFB-C37C-4ED0-AE2F-9BF7D87336C5}"/>
          </ac:spMkLst>
        </pc:spChg>
        <pc:spChg chg="del">
          <ac:chgData name="Rachel Kok" userId="adad1452-82d9-432f-b3d0-d27e1e0205a0" providerId="ADAL" clId="{BC97738F-4111-4A7C-8667-75249A976B1E}" dt="2022-11-15T13:55:59.525" v="2539" actId="478"/>
          <ac:spMkLst>
            <pc:docMk/>
            <pc:sldMk cId="31822801" sldId="315"/>
            <ac:spMk id="11" creationId="{FB91081F-8D49-4275-A01D-52F9575021F5}"/>
          </ac:spMkLst>
        </pc:spChg>
        <pc:spChg chg="del">
          <ac:chgData name="Rachel Kok" userId="adad1452-82d9-432f-b3d0-d27e1e0205a0" providerId="ADAL" clId="{BC97738F-4111-4A7C-8667-75249A976B1E}" dt="2022-11-11T09:31:40.410" v="1789" actId="478"/>
          <ac:spMkLst>
            <pc:docMk/>
            <pc:sldMk cId="31822801" sldId="315"/>
            <ac:spMk id="13" creationId="{FCEC3765-63A5-4590-8671-B05BA67D14A7}"/>
          </ac:spMkLst>
        </pc:spChg>
        <pc:spChg chg="add mod">
          <ac:chgData name="Rachel Kok" userId="adad1452-82d9-432f-b3d0-d27e1e0205a0" providerId="ADAL" clId="{BC97738F-4111-4A7C-8667-75249A976B1E}" dt="2022-11-15T13:55:55.817" v="2538"/>
          <ac:spMkLst>
            <pc:docMk/>
            <pc:sldMk cId="31822801" sldId="315"/>
            <ac:spMk id="14" creationId="{E59E76F2-C186-4868-AD88-A24FEAF48853}"/>
          </ac:spMkLst>
        </pc:spChg>
        <pc:picChg chg="del">
          <ac:chgData name="Rachel Kok" userId="adad1452-82d9-432f-b3d0-d27e1e0205a0" providerId="ADAL" clId="{BC97738F-4111-4A7C-8667-75249A976B1E}" dt="2022-11-11T09:31:28.628" v="1784" actId="478"/>
          <ac:picMkLst>
            <pc:docMk/>
            <pc:sldMk cId="31822801" sldId="315"/>
            <ac:picMk id="9" creationId="{8A3DD551-F889-4004-855F-4C74D211A784}"/>
          </ac:picMkLst>
        </pc:picChg>
        <pc:picChg chg="del">
          <ac:chgData name="Rachel Kok" userId="adad1452-82d9-432f-b3d0-d27e1e0205a0" providerId="ADAL" clId="{BC97738F-4111-4A7C-8667-75249A976B1E}" dt="2022-11-15T13:56:00.896" v="2540" actId="478"/>
          <ac:picMkLst>
            <pc:docMk/>
            <pc:sldMk cId="31822801" sldId="315"/>
            <ac:picMk id="10" creationId="{CAD29E0D-F791-4C2C-8891-BD18D6655CB3}"/>
          </ac:picMkLst>
        </pc:picChg>
        <pc:picChg chg="add mod modCrop">
          <ac:chgData name="Rachel Kok" userId="adad1452-82d9-432f-b3d0-d27e1e0205a0" providerId="ADAL" clId="{BC97738F-4111-4A7C-8667-75249A976B1E}" dt="2022-12-01T09:27:02.738" v="3099" actId="14100"/>
          <ac:picMkLst>
            <pc:docMk/>
            <pc:sldMk cId="31822801" sldId="315"/>
            <ac:picMk id="12" creationId="{5A543840-CB80-4034-9677-F4C6A94F7978}"/>
          </ac:picMkLst>
        </pc:picChg>
        <pc:picChg chg="add mod">
          <ac:chgData name="Rachel Kok" userId="adad1452-82d9-432f-b3d0-d27e1e0205a0" providerId="ADAL" clId="{BC97738F-4111-4A7C-8667-75249A976B1E}" dt="2022-11-15T13:55:55.817" v="2538"/>
          <ac:picMkLst>
            <pc:docMk/>
            <pc:sldMk cId="31822801" sldId="315"/>
            <ac:picMk id="13" creationId="{A665AA9D-F9EF-41A2-9D0C-C5B219392CEA}"/>
          </ac:picMkLst>
        </pc:picChg>
      </pc:sldChg>
      <pc:sldChg chg="addSp delSp modSp add mod modAnim modNotesTx">
        <pc:chgData name="Rachel Kok" userId="adad1452-82d9-432f-b3d0-d27e1e0205a0" providerId="ADAL" clId="{BC97738F-4111-4A7C-8667-75249A976B1E}" dt="2022-12-01T10:16:50.063" v="3250" actId="14100"/>
        <pc:sldMkLst>
          <pc:docMk/>
          <pc:sldMk cId="4158096779" sldId="316"/>
        </pc:sldMkLst>
        <pc:spChg chg="del">
          <ac:chgData name="Rachel Kok" userId="adad1452-82d9-432f-b3d0-d27e1e0205a0" providerId="ADAL" clId="{BC97738F-4111-4A7C-8667-75249A976B1E}" dt="2022-11-11T09:36:45.866" v="1944" actId="478"/>
          <ac:spMkLst>
            <pc:docMk/>
            <pc:sldMk cId="4158096779" sldId="316"/>
            <ac:spMk id="2" creationId="{00000000-0000-0000-0000-000000000000}"/>
          </ac:spMkLst>
        </pc:spChg>
        <pc:spChg chg="mod">
          <ac:chgData name="Rachel Kok" userId="adad1452-82d9-432f-b3d0-d27e1e0205a0" providerId="ADAL" clId="{BC97738F-4111-4A7C-8667-75249A976B1E}" dt="2022-11-11T09:37:08.433" v="1950" actId="1076"/>
          <ac:spMkLst>
            <pc:docMk/>
            <pc:sldMk cId="4158096779" sldId="316"/>
            <ac:spMk id="5" creationId="{00000000-0000-0000-0000-000000000000}"/>
          </ac:spMkLst>
        </pc:spChg>
        <pc:spChg chg="mod">
          <ac:chgData name="Rachel Kok" userId="adad1452-82d9-432f-b3d0-d27e1e0205a0" providerId="ADAL" clId="{BC97738F-4111-4A7C-8667-75249A976B1E}" dt="2022-12-01T10:16:50.063" v="3250" actId="14100"/>
          <ac:spMkLst>
            <pc:docMk/>
            <pc:sldMk cId="4158096779" sldId="316"/>
            <ac:spMk id="8" creationId="{8C4E9EB1-E5CB-443E-BA0E-70576464B7B9}"/>
          </ac:spMkLst>
        </pc:spChg>
        <pc:spChg chg="del">
          <ac:chgData name="Rachel Kok" userId="adad1452-82d9-432f-b3d0-d27e1e0205a0" providerId="ADAL" clId="{BC97738F-4111-4A7C-8667-75249A976B1E}" dt="2022-11-15T13:55:53.304" v="2537" actId="478"/>
          <ac:spMkLst>
            <pc:docMk/>
            <pc:sldMk cId="4158096779" sldId="316"/>
            <ac:spMk id="11" creationId="{FB91081F-8D49-4275-A01D-52F9575021F5}"/>
          </ac:spMkLst>
        </pc:spChg>
        <pc:spChg chg="add mod">
          <ac:chgData name="Rachel Kok" userId="adad1452-82d9-432f-b3d0-d27e1e0205a0" providerId="ADAL" clId="{BC97738F-4111-4A7C-8667-75249A976B1E}" dt="2022-11-15T13:55:49.297" v="2535"/>
          <ac:spMkLst>
            <pc:docMk/>
            <pc:sldMk cId="4158096779" sldId="316"/>
            <ac:spMk id="12" creationId="{9E00EDBC-D33F-4A08-A3DC-43C772F92836}"/>
          </ac:spMkLst>
        </pc:spChg>
        <pc:picChg chg="add mod">
          <ac:chgData name="Rachel Kok" userId="adad1452-82d9-432f-b3d0-d27e1e0205a0" providerId="ADAL" clId="{BC97738F-4111-4A7C-8667-75249A976B1E}" dt="2022-11-15T13:55:49.297" v="2535"/>
          <ac:picMkLst>
            <pc:docMk/>
            <pc:sldMk cId="4158096779" sldId="316"/>
            <ac:picMk id="7" creationId="{F5409157-7A39-466F-A236-36990ECFA1C1}"/>
          </ac:picMkLst>
        </pc:picChg>
        <pc:picChg chg="add mod">
          <ac:chgData name="Rachel Kok" userId="adad1452-82d9-432f-b3d0-d27e1e0205a0" providerId="ADAL" clId="{BC97738F-4111-4A7C-8667-75249A976B1E}" dt="2022-11-15T13:54:44.822" v="2528" actId="1076"/>
          <ac:picMkLst>
            <pc:docMk/>
            <pc:sldMk cId="4158096779" sldId="316"/>
            <ac:picMk id="9" creationId="{8D41083C-926E-4DBB-AF30-313058F5A888}"/>
          </ac:picMkLst>
        </pc:picChg>
        <pc:picChg chg="del">
          <ac:chgData name="Rachel Kok" userId="adad1452-82d9-432f-b3d0-d27e1e0205a0" providerId="ADAL" clId="{BC97738F-4111-4A7C-8667-75249A976B1E}" dt="2022-11-15T13:55:51.541" v="2536" actId="478"/>
          <ac:picMkLst>
            <pc:docMk/>
            <pc:sldMk cId="4158096779" sldId="316"/>
            <ac:picMk id="10" creationId="{CAD29E0D-F791-4C2C-8891-BD18D6655CB3}"/>
          </ac:picMkLst>
        </pc:picChg>
        <pc:picChg chg="del">
          <ac:chgData name="Rachel Kok" userId="adad1452-82d9-432f-b3d0-d27e1e0205a0" providerId="ADAL" clId="{BC97738F-4111-4A7C-8667-75249A976B1E}" dt="2022-11-11T09:36:43.420" v="1943" actId="478"/>
          <ac:picMkLst>
            <pc:docMk/>
            <pc:sldMk cId="4158096779" sldId="316"/>
            <ac:picMk id="12" creationId="{5A543840-CB80-4034-9677-F4C6A94F7978}"/>
          </ac:picMkLst>
        </pc:picChg>
      </pc:sldChg>
      <pc:sldChg chg="addSp delSp modSp add mod delAnim modAnim modNotesTx">
        <pc:chgData name="Rachel Kok" userId="adad1452-82d9-432f-b3d0-d27e1e0205a0" providerId="ADAL" clId="{BC97738F-4111-4A7C-8667-75249A976B1E}" dt="2022-12-01T10:16:54.690" v="3251" actId="14100"/>
        <pc:sldMkLst>
          <pc:docMk/>
          <pc:sldMk cId="156493258" sldId="317"/>
        </pc:sldMkLst>
        <pc:spChg chg="add del mod">
          <ac:chgData name="Rachel Kok" userId="adad1452-82d9-432f-b3d0-d27e1e0205a0" providerId="ADAL" clId="{BC97738F-4111-4A7C-8667-75249A976B1E}" dt="2022-11-11T09:40:03.958" v="2014" actId="478"/>
          <ac:spMkLst>
            <pc:docMk/>
            <pc:sldMk cId="156493258" sldId="317"/>
            <ac:spMk id="3" creationId="{B676B4DE-5030-4D5C-877F-A1AED0FDC273}"/>
          </ac:spMkLst>
        </pc:spChg>
        <pc:spChg chg="mod">
          <ac:chgData name="Rachel Kok" userId="adad1452-82d9-432f-b3d0-d27e1e0205a0" providerId="ADAL" clId="{BC97738F-4111-4A7C-8667-75249A976B1E}" dt="2022-11-15T13:58:22.437" v="2570" actId="122"/>
          <ac:spMkLst>
            <pc:docMk/>
            <pc:sldMk cId="156493258" sldId="317"/>
            <ac:spMk id="5" creationId="{00000000-0000-0000-0000-000000000000}"/>
          </ac:spMkLst>
        </pc:spChg>
        <pc:spChg chg="mod">
          <ac:chgData name="Rachel Kok" userId="adad1452-82d9-432f-b3d0-d27e1e0205a0" providerId="ADAL" clId="{BC97738F-4111-4A7C-8667-75249A976B1E}" dt="2022-12-01T10:16:54.690" v="3251" actId="14100"/>
          <ac:spMkLst>
            <pc:docMk/>
            <pc:sldMk cId="156493258" sldId="317"/>
            <ac:spMk id="8" creationId="{8C4E9EB1-E5CB-443E-BA0E-70576464B7B9}"/>
          </ac:spMkLst>
        </pc:spChg>
        <pc:spChg chg="mod">
          <ac:chgData name="Rachel Kok" userId="adad1452-82d9-432f-b3d0-d27e1e0205a0" providerId="ADAL" clId="{BC97738F-4111-4A7C-8667-75249A976B1E}" dt="2022-11-15T13:55:24.769" v="2534" actId="1076"/>
          <ac:spMkLst>
            <pc:docMk/>
            <pc:sldMk cId="156493258" sldId="317"/>
            <ac:spMk id="11" creationId="{FB91081F-8D49-4275-A01D-52F9575021F5}"/>
          </ac:spMkLst>
        </pc:spChg>
        <pc:spChg chg="add del mod">
          <ac:chgData name="Rachel Kok" userId="adad1452-82d9-432f-b3d0-d27e1e0205a0" providerId="ADAL" clId="{BC97738F-4111-4A7C-8667-75249A976B1E}" dt="2022-11-11T09:41:35.044" v="2035" actId="478"/>
          <ac:spMkLst>
            <pc:docMk/>
            <pc:sldMk cId="156493258" sldId="317"/>
            <ac:spMk id="13" creationId="{3CBB7743-4344-4EAE-8D6B-F97A46912F3B}"/>
          </ac:spMkLst>
        </pc:spChg>
        <pc:picChg chg="add mod">
          <ac:chgData name="Rachel Kok" userId="adad1452-82d9-432f-b3d0-d27e1e0205a0" providerId="ADAL" clId="{BC97738F-4111-4A7C-8667-75249A976B1E}" dt="2022-12-01T08:15:09.657" v="2633" actId="1076"/>
          <ac:picMkLst>
            <pc:docMk/>
            <pc:sldMk cId="156493258" sldId="317"/>
            <ac:picMk id="7" creationId="{83457D1D-D74E-48C0-BA32-7E41A80CE34A}"/>
          </ac:picMkLst>
        </pc:picChg>
        <pc:picChg chg="del">
          <ac:chgData name="Rachel Kok" userId="adad1452-82d9-432f-b3d0-d27e1e0205a0" providerId="ADAL" clId="{BC97738F-4111-4A7C-8667-75249A976B1E}" dt="2022-11-11T09:40:01.105" v="2013" actId="478"/>
          <ac:picMkLst>
            <pc:docMk/>
            <pc:sldMk cId="156493258" sldId="317"/>
            <ac:picMk id="9" creationId="{8D41083C-926E-4DBB-AF30-313058F5A888}"/>
          </ac:picMkLst>
        </pc:picChg>
        <pc:picChg chg="mod">
          <ac:chgData name="Rachel Kok" userId="adad1452-82d9-432f-b3d0-d27e1e0205a0" providerId="ADAL" clId="{BC97738F-4111-4A7C-8667-75249A976B1E}" dt="2022-11-15T13:55:19.112" v="2533" actId="1076"/>
          <ac:picMkLst>
            <pc:docMk/>
            <pc:sldMk cId="156493258" sldId="317"/>
            <ac:picMk id="10" creationId="{CAD29E0D-F791-4C2C-8891-BD18D6655CB3}"/>
          </ac:picMkLst>
        </pc:picChg>
        <pc:picChg chg="add mod modCrop">
          <ac:chgData name="Rachel Kok" userId="adad1452-82d9-432f-b3d0-d27e1e0205a0" providerId="ADAL" clId="{BC97738F-4111-4A7C-8667-75249A976B1E}" dt="2022-11-15T13:58:14.059" v="2567" actId="1076"/>
          <ac:picMkLst>
            <pc:docMk/>
            <pc:sldMk cId="156493258" sldId="317"/>
            <ac:picMk id="12" creationId="{75FB0576-CCE7-4913-85A4-22261BE0A13E}"/>
          </ac:picMkLst>
        </pc:picChg>
      </pc:sldChg>
      <pc:sldChg chg="addSp delSp modSp add del mod modNotesTx">
        <pc:chgData name="Rachel Kok" userId="adad1452-82d9-432f-b3d0-d27e1e0205a0" providerId="ADAL" clId="{BC97738F-4111-4A7C-8667-75249A976B1E}" dt="2022-11-15T14:01:24.676" v="2571" actId="47"/>
        <pc:sldMkLst>
          <pc:docMk/>
          <pc:sldMk cId="1430453501" sldId="318"/>
        </pc:sldMkLst>
        <pc:spChg chg="mod">
          <ac:chgData name="Rachel Kok" userId="adad1452-82d9-432f-b3d0-d27e1e0205a0" providerId="ADAL" clId="{BC97738F-4111-4A7C-8667-75249A976B1E}" dt="2022-11-11T09:49:06.086" v="2110" actId="1076"/>
          <ac:spMkLst>
            <pc:docMk/>
            <pc:sldMk cId="1430453501" sldId="318"/>
            <ac:spMk id="2" creationId="{00000000-0000-0000-0000-000000000000}"/>
          </ac:spMkLst>
        </pc:spChg>
        <pc:spChg chg="del mod">
          <ac:chgData name="Rachel Kok" userId="adad1452-82d9-432f-b3d0-d27e1e0205a0" providerId="ADAL" clId="{BC97738F-4111-4A7C-8667-75249A976B1E}" dt="2022-11-11T09:46:01.796" v="2081" actId="478"/>
          <ac:spMkLst>
            <pc:docMk/>
            <pc:sldMk cId="1430453501" sldId="318"/>
            <ac:spMk id="5" creationId="{00000000-0000-0000-0000-000000000000}"/>
          </ac:spMkLst>
        </pc:spChg>
        <pc:spChg chg="add mod">
          <ac:chgData name="Rachel Kok" userId="adad1452-82d9-432f-b3d0-d27e1e0205a0" providerId="ADAL" clId="{BC97738F-4111-4A7C-8667-75249A976B1E}" dt="2022-11-11T09:46:04.974" v="2082" actId="1076"/>
          <ac:spMkLst>
            <pc:docMk/>
            <pc:sldMk cId="1430453501" sldId="318"/>
            <ac:spMk id="13" creationId="{1AE03C62-4B01-4359-AC21-0C92C238CB71}"/>
          </ac:spMkLst>
        </pc:spChg>
        <pc:picChg chg="add mod">
          <ac:chgData name="Rachel Kok" userId="adad1452-82d9-432f-b3d0-d27e1e0205a0" providerId="ADAL" clId="{BC97738F-4111-4A7C-8667-75249A976B1E}" dt="2022-11-11T11:57:06.890" v="2301" actId="1076"/>
          <ac:picMkLst>
            <pc:docMk/>
            <pc:sldMk cId="1430453501" sldId="318"/>
            <ac:picMk id="9" creationId="{962AA292-E47A-4998-B97F-5A781B182C49}"/>
          </ac:picMkLst>
        </pc:picChg>
        <pc:picChg chg="del">
          <ac:chgData name="Rachel Kok" userId="adad1452-82d9-432f-b3d0-d27e1e0205a0" providerId="ADAL" clId="{BC97738F-4111-4A7C-8667-75249A976B1E}" dt="2022-11-11T09:45:17.729" v="2054" actId="478"/>
          <ac:picMkLst>
            <pc:docMk/>
            <pc:sldMk cId="1430453501" sldId="318"/>
            <ac:picMk id="12" creationId="{5A543840-CB80-4034-9677-F4C6A94F7978}"/>
          </ac:picMkLst>
        </pc:picChg>
        <pc:picChg chg="add mod">
          <ac:chgData name="Rachel Kok" userId="adad1452-82d9-432f-b3d0-d27e1e0205a0" providerId="ADAL" clId="{BC97738F-4111-4A7C-8667-75249A976B1E}" dt="2022-11-11T11:57:13.885" v="2303" actId="1076"/>
          <ac:picMkLst>
            <pc:docMk/>
            <pc:sldMk cId="1430453501" sldId="318"/>
            <ac:picMk id="12" creationId="{E0574B4E-C39C-4D6C-85B8-635D7253CDE2}"/>
          </ac:picMkLst>
        </pc:picChg>
      </pc:sldChg>
      <pc:sldChg chg="add del">
        <pc:chgData name="Rachel Kok" userId="adad1452-82d9-432f-b3d0-d27e1e0205a0" providerId="ADAL" clId="{BC97738F-4111-4A7C-8667-75249A976B1E}" dt="2022-11-11T09:44:57.802" v="2047" actId="47"/>
        <pc:sldMkLst>
          <pc:docMk/>
          <pc:sldMk cId="3407966865" sldId="318"/>
        </pc:sldMkLst>
      </pc:sldChg>
      <pc:sldChg chg="addSp delSp modSp add mod modNotesTx">
        <pc:chgData name="Rachel Kok" userId="adad1452-82d9-432f-b3d0-d27e1e0205a0" providerId="ADAL" clId="{BC97738F-4111-4A7C-8667-75249A976B1E}" dt="2022-12-01T09:28:15.922" v="3245" actId="6549"/>
        <pc:sldMkLst>
          <pc:docMk/>
          <pc:sldMk cId="381882442" sldId="319"/>
        </pc:sldMkLst>
        <pc:spChg chg="mod">
          <ac:chgData name="Rachel Kok" userId="adad1452-82d9-432f-b3d0-d27e1e0205a0" providerId="ADAL" clId="{BC97738F-4111-4A7C-8667-75249A976B1E}" dt="2022-11-11T09:51:37.564" v="2142" actId="1076"/>
          <ac:spMkLst>
            <pc:docMk/>
            <pc:sldMk cId="381882442" sldId="319"/>
            <ac:spMk id="5" creationId="{00000000-0000-0000-0000-000000000000}"/>
          </ac:spMkLst>
        </pc:spChg>
        <pc:spChg chg="mod">
          <ac:chgData name="Rachel Kok" userId="adad1452-82d9-432f-b3d0-d27e1e0205a0" providerId="ADAL" clId="{BC97738F-4111-4A7C-8667-75249A976B1E}" dt="2022-11-11T11:58:51.343" v="2330" actId="1076"/>
          <ac:spMkLst>
            <pc:docMk/>
            <pc:sldMk cId="381882442" sldId="319"/>
            <ac:spMk id="11" creationId="{B8B80BA0-46C6-436A-9DFC-9236461224F2}"/>
          </ac:spMkLst>
        </pc:spChg>
        <pc:spChg chg="mod">
          <ac:chgData name="Rachel Kok" userId="adad1452-82d9-432f-b3d0-d27e1e0205a0" providerId="ADAL" clId="{BC97738F-4111-4A7C-8667-75249A976B1E}" dt="2022-11-11T09:51:32.208" v="2141" actId="1076"/>
          <ac:spMkLst>
            <pc:docMk/>
            <pc:sldMk cId="381882442" sldId="319"/>
            <ac:spMk id="22" creationId="{00000000-0000-0000-0000-000000000000}"/>
          </ac:spMkLst>
        </pc:spChg>
        <pc:picChg chg="add del mod">
          <ac:chgData name="Rachel Kok" userId="adad1452-82d9-432f-b3d0-d27e1e0205a0" providerId="ADAL" clId="{BC97738F-4111-4A7C-8667-75249A976B1E}" dt="2022-12-01T08:15:22.577" v="2634" actId="478"/>
          <ac:picMkLst>
            <pc:docMk/>
            <pc:sldMk cId="381882442" sldId="319"/>
            <ac:picMk id="9" creationId="{A830A48A-ED26-4621-AEB3-9E1FDC341533}"/>
          </ac:picMkLst>
        </pc:picChg>
        <pc:picChg chg="add mod">
          <ac:chgData name="Rachel Kok" userId="adad1452-82d9-432f-b3d0-d27e1e0205a0" providerId="ADAL" clId="{BC97738F-4111-4A7C-8667-75249A976B1E}" dt="2022-12-01T08:15:23.237" v="2635"/>
          <ac:picMkLst>
            <pc:docMk/>
            <pc:sldMk cId="381882442" sldId="319"/>
            <ac:picMk id="12" creationId="{2B984D52-6BB7-4EF7-8A7C-56EEC3C0940F}"/>
          </ac:picMkLst>
        </pc:picChg>
        <pc:picChg chg="del">
          <ac:chgData name="Rachel Kok" userId="adad1452-82d9-432f-b3d0-d27e1e0205a0" providerId="ADAL" clId="{BC97738F-4111-4A7C-8667-75249A976B1E}" dt="2022-11-11T09:50:21.863" v="2126" actId="478"/>
          <ac:picMkLst>
            <pc:docMk/>
            <pc:sldMk cId="381882442" sldId="319"/>
            <ac:picMk id="14" creationId="{7C05349E-0F04-43C3-90F7-63908343DDB6}"/>
          </ac:picMkLst>
        </pc:picChg>
      </pc:sldChg>
      <pc:sldChg chg="modSp add del mod">
        <pc:chgData name="Rachel Kok" userId="adad1452-82d9-432f-b3d0-d27e1e0205a0" providerId="ADAL" clId="{BC97738F-4111-4A7C-8667-75249A976B1E}" dt="2022-11-11T09:52:37.560" v="2169" actId="47"/>
        <pc:sldMkLst>
          <pc:docMk/>
          <pc:sldMk cId="2748034669" sldId="320"/>
        </pc:sldMkLst>
        <pc:spChg chg="mod">
          <ac:chgData name="Rachel Kok" userId="adad1452-82d9-432f-b3d0-d27e1e0205a0" providerId="ADAL" clId="{BC97738F-4111-4A7C-8667-75249A976B1E}" dt="2022-11-11T09:51:48.252" v="2153" actId="20577"/>
          <ac:spMkLst>
            <pc:docMk/>
            <pc:sldMk cId="2748034669" sldId="320"/>
            <ac:spMk id="5" creationId="{00000000-0000-0000-0000-000000000000}"/>
          </ac:spMkLst>
        </pc:spChg>
        <pc:spChg chg="mod">
          <ac:chgData name="Rachel Kok" userId="adad1452-82d9-432f-b3d0-d27e1e0205a0" providerId="ADAL" clId="{BC97738F-4111-4A7C-8667-75249A976B1E}" dt="2022-11-11T09:51:57.186" v="2154"/>
          <ac:spMkLst>
            <pc:docMk/>
            <pc:sldMk cId="2748034669" sldId="320"/>
            <ac:spMk id="11" creationId="{B8B80BA0-46C6-436A-9DFC-9236461224F2}"/>
          </ac:spMkLst>
        </pc:spChg>
      </pc:sldChg>
      <pc:sldChg chg="addSp delSp modSp add del mod delAnim modAnim modNotesTx">
        <pc:chgData name="Rachel Kok" userId="adad1452-82d9-432f-b3d0-d27e1e0205a0" providerId="ADAL" clId="{BC97738F-4111-4A7C-8667-75249A976B1E}" dt="2022-12-01T12:54:52.898" v="3473" actId="47"/>
        <pc:sldMkLst>
          <pc:docMk/>
          <pc:sldMk cId="3482770821" sldId="321"/>
        </pc:sldMkLst>
        <pc:spChg chg="mod">
          <ac:chgData name="Rachel Kok" userId="adad1452-82d9-432f-b3d0-d27e1e0205a0" providerId="ADAL" clId="{BC97738F-4111-4A7C-8667-75249A976B1E}" dt="2022-12-01T12:50:00.838" v="3427" actId="20577"/>
          <ac:spMkLst>
            <pc:docMk/>
            <pc:sldMk cId="3482770821" sldId="321"/>
            <ac:spMk id="2" creationId="{00000000-0000-0000-0000-000000000000}"/>
          </ac:spMkLst>
        </pc:spChg>
        <pc:spChg chg="mod">
          <ac:chgData name="Rachel Kok" userId="adad1452-82d9-432f-b3d0-d27e1e0205a0" providerId="ADAL" clId="{BC97738F-4111-4A7C-8667-75249A976B1E}" dt="2022-11-11T09:52:45.230" v="2178" actId="20577"/>
          <ac:spMkLst>
            <pc:docMk/>
            <pc:sldMk cId="3482770821" sldId="321"/>
            <ac:spMk id="5" creationId="{00000000-0000-0000-0000-000000000000}"/>
          </ac:spMkLst>
        </pc:spChg>
        <pc:spChg chg="del mod">
          <ac:chgData name="Rachel Kok" userId="adad1452-82d9-432f-b3d0-d27e1e0205a0" providerId="ADAL" clId="{BC97738F-4111-4A7C-8667-75249A976B1E}" dt="2022-12-01T12:28:26.763" v="3381" actId="478"/>
          <ac:spMkLst>
            <pc:docMk/>
            <pc:sldMk cId="3482770821" sldId="321"/>
            <ac:spMk id="6" creationId="{00000000-0000-0000-0000-000000000000}"/>
          </ac:spMkLst>
        </pc:spChg>
        <pc:spChg chg="mod">
          <ac:chgData name="Rachel Kok" userId="adad1452-82d9-432f-b3d0-d27e1e0205a0" providerId="ADAL" clId="{BC97738F-4111-4A7C-8667-75249A976B1E}" dt="2022-12-01T10:17:05.123" v="3254" actId="1076"/>
          <ac:spMkLst>
            <pc:docMk/>
            <pc:sldMk cId="3482770821" sldId="321"/>
            <ac:spMk id="13" creationId="{00000000-0000-0000-0000-000000000000}"/>
          </ac:spMkLst>
        </pc:spChg>
        <pc:spChg chg="mod">
          <ac:chgData name="Rachel Kok" userId="adad1452-82d9-432f-b3d0-d27e1e0205a0" providerId="ADAL" clId="{BC97738F-4111-4A7C-8667-75249A976B1E}" dt="2022-12-01T10:17:02.963" v="3253" actId="1076"/>
          <ac:spMkLst>
            <pc:docMk/>
            <pc:sldMk cId="3482770821" sldId="321"/>
            <ac:spMk id="16" creationId="{00000000-0000-0000-0000-000000000000}"/>
          </ac:spMkLst>
        </pc:spChg>
        <pc:spChg chg="add del mod">
          <ac:chgData name="Rachel Kok" userId="adad1452-82d9-432f-b3d0-d27e1e0205a0" providerId="ADAL" clId="{BC97738F-4111-4A7C-8667-75249A976B1E}" dt="2022-12-01T12:28:24.442" v="3380"/>
          <ac:spMkLst>
            <pc:docMk/>
            <pc:sldMk cId="3482770821" sldId="321"/>
            <ac:spMk id="18" creationId="{A4C2CD14-98EB-49B8-8C2D-2D6C22D23CBB}"/>
          </ac:spMkLst>
        </pc:spChg>
        <pc:spChg chg="add mod">
          <ac:chgData name="Rachel Kok" userId="adad1452-82d9-432f-b3d0-d27e1e0205a0" providerId="ADAL" clId="{BC97738F-4111-4A7C-8667-75249A976B1E}" dt="2022-12-01T12:50:05.046" v="3428" actId="20577"/>
          <ac:spMkLst>
            <pc:docMk/>
            <pc:sldMk cId="3482770821" sldId="321"/>
            <ac:spMk id="20" creationId="{92DC7C87-9D14-4C84-AB81-4501B14AB56E}"/>
          </ac:spMkLst>
        </pc:spChg>
        <pc:spChg chg="mod">
          <ac:chgData name="Rachel Kok" userId="adad1452-82d9-432f-b3d0-d27e1e0205a0" providerId="ADAL" clId="{BC97738F-4111-4A7C-8667-75249A976B1E}" dt="2022-12-01T10:17:08.523" v="3255" actId="1076"/>
          <ac:spMkLst>
            <pc:docMk/>
            <pc:sldMk cId="3482770821" sldId="321"/>
            <ac:spMk id="26" creationId="{DCEFBDA7-AFBC-4E60-B427-2DCD9335E098}"/>
          </ac:spMkLst>
        </pc:spChg>
      </pc:sldChg>
      <pc:sldChg chg="addSp delSp modSp new mod setBg">
        <pc:chgData name="Rachel Kok" userId="adad1452-82d9-432f-b3d0-d27e1e0205a0" providerId="ADAL" clId="{BC97738F-4111-4A7C-8667-75249A976B1E}" dt="2022-11-15T08:13:53.961" v="2345" actId="113"/>
        <pc:sldMkLst>
          <pc:docMk/>
          <pc:sldMk cId="3518323533" sldId="322"/>
        </pc:sldMkLst>
        <pc:spChg chg="add mod ord">
          <ac:chgData name="Rachel Kok" userId="adad1452-82d9-432f-b3d0-d27e1e0205a0" providerId="ADAL" clId="{BC97738F-4111-4A7C-8667-75249A976B1E}" dt="2022-11-15T08:13:53.961" v="2345" actId="113"/>
          <ac:spMkLst>
            <pc:docMk/>
            <pc:sldMk cId="3518323533" sldId="322"/>
            <ac:spMk id="4" creationId="{C302E69E-37F4-465A-809A-897ADD013FC9}"/>
          </ac:spMkLst>
        </pc:spChg>
        <pc:spChg chg="add del">
          <ac:chgData name="Rachel Kok" userId="adad1452-82d9-432f-b3d0-d27e1e0205a0" providerId="ADAL" clId="{BC97738F-4111-4A7C-8667-75249A976B1E}" dt="2022-11-11T09:58:12.795" v="2203" actId="26606"/>
          <ac:spMkLst>
            <pc:docMk/>
            <pc:sldMk cId="3518323533" sldId="322"/>
            <ac:spMk id="9" creationId="{5AAE9118-0436-4488-AC4A-C14DF6A7B6B1}"/>
          </ac:spMkLst>
        </pc:spChg>
        <pc:spChg chg="add del">
          <ac:chgData name="Rachel Kok" userId="adad1452-82d9-432f-b3d0-d27e1e0205a0" providerId="ADAL" clId="{BC97738F-4111-4A7C-8667-75249A976B1E}" dt="2022-11-11T09:58:12.795" v="2203" actId="26606"/>
          <ac:spMkLst>
            <pc:docMk/>
            <pc:sldMk cId="3518323533" sldId="322"/>
            <ac:spMk id="11" creationId="{1B10F861-B8F1-49C7-BD58-EAB20CEE7F93}"/>
          </ac:spMkLst>
        </pc:spChg>
        <pc:spChg chg="add del">
          <ac:chgData name="Rachel Kok" userId="adad1452-82d9-432f-b3d0-d27e1e0205a0" providerId="ADAL" clId="{BC97738F-4111-4A7C-8667-75249A976B1E}" dt="2022-11-11T09:58:12.795" v="2203" actId="26606"/>
          <ac:spMkLst>
            <pc:docMk/>
            <pc:sldMk cId="3518323533" sldId="322"/>
            <ac:spMk id="13" creationId="{61F6E425-22AB-4DA2-8FAC-58ADB58EF6C3}"/>
          </ac:spMkLst>
        </pc:spChg>
        <pc:spChg chg="add del">
          <ac:chgData name="Rachel Kok" userId="adad1452-82d9-432f-b3d0-d27e1e0205a0" providerId="ADAL" clId="{BC97738F-4111-4A7C-8667-75249A976B1E}" dt="2022-11-11T09:58:09.601" v="2200" actId="26606"/>
          <ac:spMkLst>
            <pc:docMk/>
            <pc:sldMk cId="3518323533" sldId="322"/>
            <ac:spMk id="18" creationId="{823AC064-BC96-4F32-8AE1-B2FD38754823}"/>
          </ac:spMkLst>
        </pc:spChg>
        <pc:spChg chg="add del">
          <ac:chgData name="Rachel Kok" userId="adad1452-82d9-432f-b3d0-d27e1e0205a0" providerId="ADAL" clId="{BC97738F-4111-4A7C-8667-75249A976B1E}" dt="2022-11-11T09:58:12.795" v="2203" actId="26606"/>
          <ac:spMkLst>
            <pc:docMk/>
            <pc:sldMk cId="3518323533" sldId="322"/>
            <ac:spMk id="24" creationId="{D3539FEE-81D3-4406-802E-60B20B16F4F6}"/>
          </ac:spMkLst>
        </pc:spChg>
        <pc:spChg chg="add del">
          <ac:chgData name="Rachel Kok" userId="adad1452-82d9-432f-b3d0-d27e1e0205a0" providerId="ADAL" clId="{BC97738F-4111-4A7C-8667-75249A976B1E}" dt="2022-11-11T09:58:12.795" v="2203" actId="26606"/>
          <ac:spMkLst>
            <pc:docMk/>
            <pc:sldMk cId="3518323533" sldId="322"/>
            <ac:spMk id="25" creationId="{2151139A-886F-4B97-8815-729AD3831BBD}"/>
          </ac:spMkLst>
        </pc:spChg>
        <pc:spChg chg="add del">
          <ac:chgData name="Rachel Kok" userId="adad1452-82d9-432f-b3d0-d27e1e0205a0" providerId="ADAL" clId="{BC97738F-4111-4A7C-8667-75249A976B1E}" dt="2022-11-11T09:58:12.795" v="2203" actId="26606"/>
          <ac:spMkLst>
            <pc:docMk/>
            <pc:sldMk cId="3518323533" sldId="322"/>
            <ac:spMk id="26" creationId="{DC701763-729E-462F-A5A8-E0DEFEB1E2E4}"/>
          </ac:spMkLst>
        </pc:spChg>
        <pc:spChg chg="add del">
          <ac:chgData name="Rachel Kok" userId="adad1452-82d9-432f-b3d0-d27e1e0205a0" providerId="ADAL" clId="{BC97738F-4111-4A7C-8667-75249A976B1E}" dt="2022-11-11T09:58:12.795" v="2203" actId="26606"/>
          <ac:spMkLst>
            <pc:docMk/>
            <pc:sldMk cId="3518323533" sldId="322"/>
            <ac:spMk id="27" creationId="{AB5E08C4-8CDD-4623-A5B8-E998C6DEE3B7}"/>
          </ac:spMkLst>
        </pc:spChg>
        <pc:spChg chg="add del">
          <ac:chgData name="Rachel Kok" userId="adad1452-82d9-432f-b3d0-d27e1e0205a0" providerId="ADAL" clId="{BC97738F-4111-4A7C-8667-75249A976B1E}" dt="2022-11-11T09:58:12.795" v="2203" actId="26606"/>
          <ac:spMkLst>
            <pc:docMk/>
            <pc:sldMk cId="3518323533" sldId="322"/>
            <ac:spMk id="28" creationId="{15F33878-D502-4FFA-8ACE-F2AECDB2A23F}"/>
          </ac:spMkLst>
        </pc:spChg>
        <pc:picChg chg="add mod ord">
          <ac:chgData name="Rachel Kok" userId="adad1452-82d9-432f-b3d0-d27e1e0205a0" providerId="ADAL" clId="{BC97738F-4111-4A7C-8667-75249A976B1E}" dt="2022-11-11T09:58:12.795" v="2203" actId="26606"/>
          <ac:picMkLst>
            <pc:docMk/>
            <pc:sldMk cId="3518323533" sldId="322"/>
            <ac:picMk id="2" creationId="{0743D7D7-E4C9-49A8-A473-1AAA378BADDF}"/>
          </ac:picMkLst>
        </pc:picChg>
        <pc:picChg chg="add mod">
          <ac:chgData name="Rachel Kok" userId="adad1452-82d9-432f-b3d0-d27e1e0205a0" providerId="ADAL" clId="{BC97738F-4111-4A7C-8667-75249A976B1E}" dt="2022-11-11T09:58:12.795" v="2203" actId="26606"/>
          <ac:picMkLst>
            <pc:docMk/>
            <pc:sldMk cId="3518323533" sldId="322"/>
            <ac:picMk id="3" creationId="{BC6B3D05-DE96-478D-B015-70EE2F6069FC}"/>
          </ac:picMkLst>
        </pc:picChg>
        <pc:cxnChg chg="add del">
          <ac:chgData name="Rachel Kok" userId="adad1452-82d9-432f-b3d0-d27e1e0205a0" providerId="ADAL" clId="{BC97738F-4111-4A7C-8667-75249A976B1E}" dt="2022-11-11T09:58:09.601" v="2200" actId="26606"/>
          <ac:cxnSpMkLst>
            <pc:docMk/>
            <pc:sldMk cId="3518323533" sldId="322"/>
            <ac:cxnSpMk id="20" creationId="{7E7C77BC-7138-40B1-A15B-20F57A494629}"/>
          </ac:cxnSpMkLst>
        </pc:cxnChg>
        <pc:cxnChg chg="add del">
          <ac:chgData name="Rachel Kok" userId="adad1452-82d9-432f-b3d0-d27e1e0205a0" providerId="ADAL" clId="{BC97738F-4111-4A7C-8667-75249A976B1E}" dt="2022-11-11T09:58:09.601" v="2200" actId="26606"/>
          <ac:cxnSpMkLst>
            <pc:docMk/>
            <pc:sldMk cId="3518323533" sldId="322"/>
            <ac:cxnSpMk id="22" creationId="{DB146403-F3D6-484B-B2ED-97F9565D0370}"/>
          </ac:cxnSpMkLst>
        </pc:cxnChg>
      </pc:sldChg>
      <pc:sldChg chg="add del">
        <pc:chgData name="Rachel Kok" userId="adad1452-82d9-432f-b3d0-d27e1e0205a0" providerId="ADAL" clId="{BC97738F-4111-4A7C-8667-75249A976B1E}" dt="2022-11-15T14:05:01.015" v="2600"/>
        <pc:sldMkLst>
          <pc:docMk/>
          <pc:sldMk cId="1441934066" sldId="323"/>
        </pc:sldMkLst>
      </pc:sldChg>
      <pc:sldChg chg="modSp add mod modNotesTx">
        <pc:chgData name="Rachel Kok" userId="adad1452-82d9-432f-b3d0-d27e1e0205a0" providerId="ADAL" clId="{BC97738F-4111-4A7C-8667-75249A976B1E}" dt="2022-12-01T12:55:06.411" v="3476" actId="1076"/>
        <pc:sldMkLst>
          <pc:docMk/>
          <pc:sldMk cId="2969270094" sldId="323"/>
        </pc:sldMkLst>
        <pc:spChg chg="mod">
          <ac:chgData name="Rachel Kok" userId="adad1452-82d9-432f-b3d0-d27e1e0205a0" providerId="ADAL" clId="{BC97738F-4111-4A7C-8667-75249A976B1E}" dt="2022-12-01T12:53:02.371" v="3444" actId="20577"/>
          <ac:spMkLst>
            <pc:docMk/>
            <pc:sldMk cId="2969270094" sldId="323"/>
            <ac:spMk id="2" creationId="{00000000-0000-0000-0000-000000000000}"/>
          </ac:spMkLst>
        </pc:spChg>
        <pc:spChg chg="mod">
          <ac:chgData name="Rachel Kok" userId="adad1452-82d9-432f-b3d0-d27e1e0205a0" providerId="ADAL" clId="{BC97738F-4111-4A7C-8667-75249A976B1E}" dt="2022-12-01T12:55:06.411" v="3476" actId="1076"/>
          <ac:spMkLst>
            <pc:docMk/>
            <pc:sldMk cId="2969270094" sldId="323"/>
            <ac:spMk id="6" creationId="{00000000-0000-0000-0000-000000000000}"/>
          </ac:spMkLst>
        </pc:spChg>
        <pc:spChg chg="mod">
          <ac:chgData name="Rachel Kok" userId="adad1452-82d9-432f-b3d0-d27e1e0205a0" providerId="ADAL" clId="{BC97738F-4111-4A7C-8667-75249A976B1E}" dt="2022-12-01T12:55:06.411" v="3476" actId="1076"/>
          <ac:spMkLst>
            <pc:docMk/>
            <pc:sldMk cId="2969270094" sldId="323"/>
            <ac:spMk id="16" creationId="{00000000-0000-0000-0000-000000000000}"/>
          </ac:spMkLst>
        </pc:spChg>
      </pc:sldChg>
      <pc:sldChg chg="modSp add mod modNotesTx">
        <pc:chgData name="Rachel Kok" userId="adad1452-82d9-432f-b3d0-d27e1e0205a0" providerId="ADAL" clId="{BC97738F-4111-4A7C-8667-75249A976B1E}" dt="2022-12-01T13:00:42.908" v="3481" actId="14100"/>
        <pc:sldMkLst>
          <pc:docMk/>
          <pc:sldMk cId="1205706789" sldId="324"/>
        </pc:sldMkLst>
        <pc:spChg chg="mod">
          <ac:chgData name="Rachel Kok" userId="adad1452-82d9-432f-b3d0-d27e1e0205a0" providerId="ADAL" clId="{BC97738F-4111-4A7C-8667-75249A976B1E}" dt="2022-12-01T12:53:40.371" v="3464" actId="20577"/>
          <ac:spMkLst>
            <pc:docMk/>
            <pc:sldMk cId="1205706789" sldId="324"/>
            <ac:spMk id="5" creationId="{00000000-0000-0000-0000-000000000000}"/>
          </ac:spMkLst>
        </pc:spChg>
        <pc:spChg chg="mod">
          <ac:chgData name="Rachel Kok" userId="adad1452-82d9-432f-b3d0-d27e1e0205a0" providerId="ADAL" clId="{BC97738F-4111-4A7C-8667-75249A976B1E}" dt="2022-12-01T12:54:26.954" v="3471" actId="1076"/>
          <ac:spMkLst>
            <pc:docMk/>
            <pc:sldMk cId="1205706789" sldId="324"/>
            <ac:spMk id="6" creationId="{00000000-0000-0000-0000-000000000000}"/>
          </ac:spMkLst>
        </pc:spChg>
        <pc:spChg chg="mod">
          <ac:chgData name="Rachel Kok" userId="adad1452-82d9-432f-b3d0-d27e1e0205a0" providerId="ADAL" clId="{BC97738F-4111-4A7C-8667-75249A976B1E}" dt="2022-12-01T13:00:42.908" v="3481" actId="14100"/>
          <ac:spMkLst>
            <pc:docMk/>
            <pc:sldMk cId="1205706789" sldId="324"/>
            <ac:spMk id="16" creationId="{00000000-0000-0000-0000-000000000000}"/>
          </ac:spMkLst>
        </pc:spChg>
      </pc:sldChg>
      <pc:sldChg chg="addSp delSp modSp add mod modNotesTx">
        <pc:chgData name="Rachel Kok" userId="adad1452-82d9-432f-b3d0-d27e1e0205a0" providerId="ADAL" clId="{BC97738F-4111-4A7C-8667-75249A976B1E}" dt="2022-12-06T15:06:03.597" v="3838" actId="1076"/>
        <pc:sldMkLst>
          <pc:docMk/>
          <pc:sldMk cId="25181987" sldId="325"/>
        </pc:sldMkLst>
        <pc:spChg chg="mod">
          <ac:chgData name="Rachel Kok" userId="adad1452-82d9-432f-b3d0-d27e1e0205a0" providerId="ADAL" clId="{BC97738F-4111-4A7C-8667-75249A976B1E}" dt="2022-12-06T15:05:48.258" v="3833" actId="1076"/>
          <ac:spMkLst>
            <pc:docMk/>
            <pc:sldMk cId="25181987" sldId="325"/>
            <ac:spMk id="5" creationId="{00000000-0000-0000-0000-000000000000}"/>
          </ac:spMkLst>
        </pc:spChg>
        <pc:spChg chg="add mod">
          <ac:chgData name="Rachel Kok" userId="adad1452-82d9-432f-b3d0-d27e1e0205a0" providerId="ADAL" clId="{BC97738F-4111-4A7C-8667-75249A976B1E}" dt="2022-12-06T15:05:54.125" v="3835" actId="1076"/>
          <ac:spMkLst>
            <pc:docMk/>
            <pc:sldMk cId="25181987" sldId="325"/>
            <ac:spMk id="7" creationId="{090E579E-B579-4AC1-83B5-02A5F25C0E48}"/>
          </ac:spMkLst>
        </pc:spChg>
        <pc:spChg chg="add mod">
          <ac:chgData name="Rachel Kok" userId="adad1452-82d9-432f-b3d0-d27e1e0205a0" providerId="ADAL" clId="{BC97738F-4111-4A7C-8667-75249A976B1E}" dt="2022-12-06T15:06:01.261" v="3837" actId="1076"/>
          <ac:spMkLst>
            <pc:docMk/>
            <pc:sldMk cId="25181987" sldId="325"/>
            <ac:spMk id="9" creationId="{81DCB20D-4383-4C2B-B65B-AE43C00ACAD1}"/>
          </ac:spMkLst>
        </pc:spChg>
        <pc:spChg chg="del">
          <ac:chgData name="Rachel Kok" userId="adad1452-82d9-432f-b3d0-d27e1e0205a0" providerId="ADAL" clId="{BC97738F-4111-4A7C-8667-75249A976B1E}" dt="2022-12-06T15:02:48.341" v="3507" actId="478"/>
          <ac:spMkLst>
            <pc:docMk/>
            <pc:sldMk cId="25181987" sldId="325"/>
            <ac:spMk id="16" creationId="{9A9CE1AF-17DA-4885-AF46-1AE017483D68}"/>
          </ac:spMkLst>
        </pc:spChg>
        <pc:picChg chg="add mod">
          <ac:chgData name="Rachel Kok" userId="adad1452-82d9-432f-b3d0-d27e1e0205a0" providerId="ADAL" clId="{BC97738F-4111-4A7C-8667-75249A976B1E}" dt="2022-12-06T15:06:03.597" v="3838" actId="1076"/>
          <ac:picMkLst>
            <pc:docMk/>
            <pc:sldMk cId="25181987" sldId="325"/>
            <ac:picMk id="8" creationId="{AB8A0242-BE69-4A39-A0CE-F880CA2AE5A1}"/>
          </ac:picMkLst>
        </pc:picChg>
      </pc:sldChg>
    </pc:docChg>
  </pc:docChgLst>
  <pc:docChgLst>
    <pc:chgData name="Rachel Kok" userId="adad1452-82d9-432f-b3d0-d27e1e0205a0" providerId="ADAL" clId="{360C4A9A-60DC-4F60-AF5E-8419EBFECC50}"/>
    <pc:docChg chg="custSel delSld modSld">
      <pc:chgData name="Rachel Kok" userId="adad1452-82d9-432f-b3d0-d27e1e0205a0" providerId="ADAL" clId="{360C4A9A-60DC-4F60-AF5E-8419EBFECC50}" dt="2022-12-14T12:12:27.079" v="12" actId="6549"/>
      <pc:docMkLst>
        <pc:docMk/>
      </pc:docMkLst>
      <pc:sldChg chg="delSp modSp mod modNotesTx">
        <pc:chgData name="Rachel Kok" userId="adad1452-82d9-432f-b3d0-d27e1e0205a0" providerId="ADAL" clId="{360C4A9A-60DC-4F60-AF5E-8419EBFECC50}" dt="2022-12-14T12:12:27.079" v="12" actId="6549"/>
        <pc:sldMkLst>
          <pc:docMk/>
          <pc:sldMk cId="268185594" sldId="297"/>
        </pc:sldMkLst>
        <pc:spChg chg="mod">
          <ac:chgData name="Rachel Kok" userId="adad1452-82d9-432f-b3d0-d27e1e0205a0" providerId="ADAL" clId="{360C4A9A-60DC-4F60-AF5E-8419EBFECC50}" dt="2022-12-14T12:11:43.382" v="4" actId="1076"/>
          <ac:spMkLst>
            <pc:docMk/>
            <pc:sldMk cId="268185594" sldId="297"/>
            <ac:spMk id="5" creationId="{00000000-0000-0000-0000-000000000000}"/>
          </ac:spMkLst>
        </pc:spChg>
        <pc:spChg chg="del">
          <ac:chgData name="Rachel Kok" userId="adad1452-82d9-432f-b3d0-d27e1e0205a0" providerId="ADAL" clId="{360C4A9A-60DC-4F60-AF5E-8419EBFECC50}" dt="2022-12-14T12:11:35.731" v="2" actId="478"/>
          <ac:spMkLst>
            <pc:docMk/>
            <pc:sldMk cId="268185594" sldId="297"/>
            <ac:spMk id="11" creationId="{F5EC015A-976F-41D0-8E18-0D44C4054B3F}"/>
          </ac:spMkLst>
        </pc:spChg>
        <pc:spChg chg="mod">
          <ac:chgData name="Rachel Kok" userId="adad1452-82d9-432f-b3d0-d27e1e0205a0" providerId="ADAL" clId="{360C4A9A-60DC-4F60-AF5E-8419EBFECC50}" dt="2022-12-14T12:12:04.690" v="8" actId="1076"/>
          <ac:spMkLst>
            <pc:docMk/>
            <pc:sldMk cId="268185594" sldId="297"/>
            <ac:spMk id="12" creationId="{D57BBFE9-46C5-44A4-8AC7-0F4E7624BA8E}"/>
          </ac:spMkLst>
        </pc:spChg>
        <pc:spChg chg="mod">
          <ac:chgData name="Rachel Kok" userId="adad1452-82d9-432f-b3d0-d27e1e0205a0" providerId="ADAL" clId="{360C4A9A-60DC-4F60-AF5E-8419EBFECC50}" dt="2022-12-14T12:11:47.955" v="5" actId="1076"/>
          <ac:spMkLst>
            <pc:docMk/>
            <pc:sldMk cId="268185594" sldId="297"/>
            <ac:spMk id="22" creationId="{00000000-0000-0000-0000-000000000000}"/>
          </ac:spMkLst>
        </pc:spChg>
        <pc:picChg chg="del">
          <ac:chgData name="Rachel Kok" userId="adad1452-82d9-432f-b3d0-d27e1e0205a0" providerId="ADAL" clId="{360C4A9A-60DC-4F60-AF5E-8419EBFECC50}" dt="2022-12-14T12:11:33.260" v="1" actId="478"/>
          <ac:picMkLst>
            <pc:docMk/>
            <pc:sldMk cId="268185594" sldId="297"/>
            <ac:picMk id="14" creationId="{CB196772-07C7-43C4-A2C4-7D5DEC9E19F6}"/>
          </ac:picMkLst>
        </pc:picChg>
      </pc:sldChg>
      <pc:sldChg chg="del">
        <pc:chgData name="Rachel Kok" userId="adad1452-82d9-432f-b3d0-d27e1e0205a0" providerId="ADAL" clId="{360C4A9A-60DC-4F60-AF5E-8419EBFECC50}" dt="2022-12-14T12:11:30.853" v="0" actId="47"/>
        <pc:sldMkLst>
          <pc:docMk/>
          <pc:sldMk cId="25181987" sldId="325"/>
        </pc:sldMkLst>
      </pc:sldChg>
    </pc:docChg>
  </pc:docChgLst>
  <pc:docChgLst>
    <pc:chgData name="Rachel Kok" userId="adad1452-82d9-432f-b3d0-d27e1e0205a0" providerId="ADAL" clId="{F93FEC22-65FD-456C-9291-5743EB5C6C85}"/>
    <pc:docChg chg="undo custSel delSld modSld sldOrd">
      <pc:chgData name="Rachel Kok" userId="adad1452-82d9-432f-b3d0-d27e1e0205a0" providerId="ADAL" clId="{F93FEC22-65FD-456C-9291-5743EB5C6C85}" dt="2022-10-04T13:51:04.654" v="365" actId="1076"/>
      <pc:docMkLst>
        <pc:docMk/>
      </pc:docMkLst>
      <pc:sldChg chg="del">
        <pc:chgData name="Rachel Kok" userId="adad1452-82d9-432f-b3d0-d27e1e0205a0" providerId="ADAL" clId="{F93FEC22-65FD-456C-9291-5743EB5C6C85}" dt="2022-10-04T13:26:49.052" v="6" actId="47"/>
        <pc:sldMkLst>
          <pc:docMk/>
          <pc:sldMk cId="3864376269" sldId="258"/>
        </pc:sldMkLst>
      </pc:sldChg>
      <pc:sldChg chg="addSp delSp modSp mod ord delAnim modAnim">
        <pc:chgData name="Rachel Kok" userId="adad1452-82d9-432f-b3d0-d27e1e0205a0" providerId="ADAL" clId="{F93FEC22-65FD-456C-9291-5743EB5C6C85}" dt="2022-10-04T13:51:04.654" v="365" actId="1076"/>
        <pc:sldMkLst>
          <pc:docMk/>
          <pc:sldMk cId="1559263503" sldId="261"/>
        </pc:sldMkLst>
        <pc:spChg chg="mod">
          <ac:chgData name="Rachel Kok" userId="adad1452-82d9-432f-b3d0-d27e1e0205a0" providerId="ADAL" clId="{F93FEC22-65FD-456C-9291-5743EB5C6C85}" dt="2022-10-04T13:51:04.654" v="365" actId="1076"/>
          <ac:spMkLst>
            <pc:docMk/>
            <pc:sldMk cId="1559263503" sldId="261"/>
            <ac:spMk id="2" creationId="{00000000-0000-0000-0000-000000000000}"/>
          </ac:spMkLst>
        </pc:spChg>
        <pc:spChg chg="del mod">
          <ac:chgData name="Rachel Kok" userId="adad1452-82d9-432f-b3d0-d27e1e0205a0" providerId="ADAL" clId="{F93FEC22-65FD-456C-9291-5743EB5C6C85}" dt="2022-10-04T13:35:28.662" v="181" actId="478"/>
          <ac:spMkLst>
            <pc:docMk/>
            <pc:sldMk cId="1559263503" sldId="261"/>
            <ac:spMk id="4" creationId="{00000000-0000-0000-0000-000000000000}"/>
          </ac:spMkLst>
        </pc:spChg>
        <pc:spChg chg="mod">
          <ac:chgData name="Rachel Kok" userId="adad1452-82d9-432f-b3d0-d27e1e0205a0" providerId="ADAL" clId="{F93FEC22-65FD-456C-9291-5743EB5C6C85}" dt="2022-10-04T13:50:46.314" v="362" actId="1076"/>
          <ac:spMkLst>
            <pc:docMk/>
            <pc:sldMk cId="1559263503" sldId="261"/>
            <ac:spMk id="5" creationId="{00000000-0000-0000-0000-000000000000}"/>
          </ac:spMkLst>
        </pc:spChg>
        <pc:spChg chg="mod">
          <ac:chgData name="Rachel Kok" userId="adad1452-82d9-432f-b3d0-d27e1e0205a0" providerId="ADAL" clId="{F93FEC22-65FD-456C-9291-5743EB5C6C85}" dt="2022-10-04T13:50:49.367" v="363" actId="1076"/>
          <ac:spMkLst>
            <pc:docMk/>
            <pc:sldMk cId="1559263503" sldId="261"/>
            <ac:spMk id="6" creationId="{00000000-0000-0000-0000-000000000000}"/>
          </ac:spMkLst>
        </pc:spChg>
        <pc:spChg chg="del mod">
          <ac:chgData name="Rachel Kok" userId="adad1452-82d9-432f-b3d0-d27e1e0205a0" providerId="ADAL" clId="{F93FEC22-65FD-456C-9291-5743EB5C6C85}" dt="2022-10-04T13:47:29.994" v="330" actId="478"/>
          <ac:spMkLst>
            <pc:docMk/>
            <pc:sldMk cId="1559263503" sldId="261"/>
            <ac:spMk id="8" creationId="{00000000-0000-0000-0000-000000000000}"/>
          </ac:spMkLst>
        </pc:spChg>
        <pc:spChg chg="del mod">
          <ac:chgData name="Rachel Kok" userId="adad1452-82d9-432f-b3d0-d27e1e0205a0" providerId="ADAL" clId="{F93FEC22-65FD-456C-9291-5743EB5C6C85}" dt="2022-10-04T13:48:30.937" v="344" actId="478"/>
          <ac:spMkLst>
            <pc:docMk/>
            <pc:sldMk cId="1559263503" sldId="261"/>
            <ac:spMk id="10" creationId="{00000000-0000-0000-0000-000000000000}"/>
          </ac:spMkLst>
        </pc:spChg>
        <pc:spChg chg="mod">
          <ac:chgData name="Rachel Kok" userId="adad1452-82d9-432f-b3d0-d27e1e0205a0" providerId="ADAL" clId="{F93FEC22-65FD-456C-9291-5743EB5C6C85}" dt="2022-10-04T13:51:04.654" v="365" actId="1076"/>
          <ac:spMkLst>
            <pc:docMk/>
            <pc:sldMk cId="1559263503" sldId="261"/>
            <ac:spMk id="11" creationId="{00000000-0000-0000-0000-000000000000}"/>
          </ac:spMkLst>
        </pc:spChg>
        <pc:spChg chg="del">
          <ac:chgData name="Rachel Kok" userId="adad1452-82d9-432f-b3d0-d27e1e0205a0" providerId="ADAL" clId="{F93FEC22-65FD-456C-9291-5743EB5C6C85}" dt="2022-10-04T13:48:32.267" v="345" actId="478"/>
          <ac:spMkLst>
            <pc:docMk/>
            <pc:sldMk cId="1559263503" sldId="261"/>
            <ac:spMk id="12" creationId="{00000000-0000-0000-0000-000000000000}"/>
          </ac:spMkLst>
        </pc:spChg>
        <pc:spChg chg="mod">
          <ac:chgData name="Rachel Kok" userId="adad1452-82d9-432f-b3d0-d27e1e0205a0" providerId="ADAL" clId="{F93FEC22-65FD-456C-9291-5743EB5C6C85}" dt="2022-10-04T13:51:04.654" v="365" actId="1076"/>
          <ac:spMkLst>
            <pc:docMk/>
            <pc:sldMk cId="1559263503" sldId="261"/>
            <ac:spMk id="13" creationId="{00000000-0000-0000-0000-000000000000}"/>
          </ac:spMkLst>
        </pc:spChg>
        <pc:spChg chg="del">
          <ac:chgData name="Rachel Kok" userId="adad1452-82d9-432f-b3d0-d27e1e0205a0" providerId="ADAL" clId="{F93FEC22-65FD-456C-9291-5743EB5C6C85}" dt="2022-10-04T13:48:33.176" v="346" actId="478"/>
          <ac:spMkLst>
            <pc:docMk/>
            <pc:sldMk cId="1559263503" sldId="261"/>
            <ac:spMk id="14" creationId="{00000000-0000-0000-0000-000000000000}"/>
          </ac:spMkLst>
        </pc:spChg>
        <pc:spChg chg="del">
          <ac:chgData name="Rachel Kok" userId="adad1452-82d9-432f-b3d0-d27e1e0205a0" providerId="ADAL" clId="{F93FEC22-65FD-456C-9291-5743EB5C6C85}" dt="2022-10-04T13:36:28.954" v="189" actId="478"/>
          <ac:spMkLst>
            <pc:docMk/>
            <pc:sldMk cId="1559263503" sldId="261"/>
            <ac:spMk id="15" creationId="{00000000-0000-0000-0000-000000000000}"/>
          </ac:spMkLst>
        </pc:spChg>
        <pc:spChg chg="mod">
          <ac:chgData name="Rachel Kok" userId="adad1452-82d9-432f-b3d0-d27e1e0205a0" providerId="ADAL" clId="{F93FEC22-65FD-456C-9291-5743EB5C6C85}" dt="2022-10-04T13:50:53.162" v="364" actId="1076"/>
          <ac:spMkLst>
            <pc:docMk/>
            <pc:sldMk cId="1559263503" sldId="261"/>
            <ac:spMk id="16" creationId="{00000000-0000-0000-0000-000000000000}"/>
          </ac:spMkLst>
        </pc:spChg>
        <pc:spChg chg="mod">
          <ac:chgData name="Rachel Kok" userId="adad1452-82d9-432f-b3d0-d27e1e0205a0" providerId="ADAL" clId="{F93FEC22-65FD-456C-9291-5743EB5C6C85}" dt="2022-10-04T13:40:31.137" v="284" actId="1076"/>
          <ac:spMkLst>
            <pc:docMk/>
            <pc:sldMk cId="1559263503" sldId="261"/>
            <ac:spMk id="19" creationId="{00000000-0000-0000-0000-000000000000}"/>
          </ac:spMkLst>
        </pc:spChg>
        <pc:spChg chg="add mod">
          <ac:chgData name="Rachel Kok" userId="adad1452-82d9-432f-b3d0-d27e1e0205a0" providerId="ADAL" clId="{F93FEC22-65FD-456C-9291-5743EB5C6C85}" dt="2022-10-04T13:51:04.654" v="365" actId="1076"/>
          <ac:spMkLst>
            <pc:docMk/>
            <pc:sldMk cId="1559263503" sldId="261"/>
            <ac:spMk id="22" creationId="{FE4A40D4-BACC-4BF0-92DB-F6819392238F}"/>
          </ac:spMkLst>
        </pc:spChg>
        <pc:spChg chg="add mod">
          <ac:chgData name="Rachel Kok" userId="adad1452-82d9-432f-b3d0-d27e1e0205a0" providerId="ADAL" clId="{F93FEC22-65FD-456C-9291-5743EB5C6C85}" dt="2022-10-04T13:51:04.654" v="365" actId="1076"/>
          <ac:spMkLst>
            <pc:docMk/>
            <pc:sldMk cId="1559263503" sldId="261"/>
            <ac:spMk id="23" creationId="{05EE2504-D2E5-4CDC-96AA-6555299A8749}"/>
          </ac:spMkLst>
        </pc:spChg>
        <pc:spChg chg="mod">
          <ac:chgData name="Rachel Kok" userId="adad1452-82d9-432f-b3d0-d27e1e0205a0" providerId="ADAL" clId="{F93FEC22-65FD-456C-9291-5743EB5C6C85}" dt="2022-10-04T13:49:41.207" v="361" actId="1076"/>
          <ac:spMkLst>
            <pc:docMk/>
            <pc:sldMk cId="1559263503" sldId="261"/>
            <ac:spMk id="25" creationId="{00000000-0000-0000-0000-000000000000}"/>
          </ac:spMkLst>
        </pc:spChg>
        <pc:spChg chg="add mod">
          <ac:chgData name="Rachel Kok" userId="adad1452-82d9-432f-b3d0-d27e1e0205a0" providerId="ADAL" clId="{F93FEC22-65FD-456C-9291-5743EB5C6C85}" dt="2022-10-04T13:51:04.654" v="365" actId="1076"/>
          <ac:spMkLst>
            <pc:docMk/>
            <pc:sldMk cId="1559263503" sldId="261"/>
            <ac:spMk id="26" creationId="{DCEFBDA7-AFBC-4E60-B427-2DCD9335E098}"/>
          </ac:spMkLst>
        </pc:spChg>
        <pc:picChg chg="add del mod">
          <ac:chgData name="Rachel Kok" userId="adad1452-82d9-432f-b3d0-d27e1e0205a0" providerId="ADAL" clId="{F93FEC22-65FD-456C-9291-5743EB5C6C85}" dt="2022-10-04T13:46:13.644" v="320" actId="478"/>
          <ac:picMkLst>
            <pc:docMk/>
            <pc:sldMk cId="1559263503" sldId="261"/>
            <ac:picMk id="7" creationId="{14E89F43-FB07-4096-8935-6594B7833FD8}"/>
          </ac:picMkLst>
        </pc:picChg>
        <pc:picChg chg="add mod">
          <ac:chgData name="Rachel Kok" userId="adad1452-82d9-432f-b3d0-d27e1e0205a0" providerId="ADAL" clId="{F93FEC22-65FD-456C-9291-5743EB5C6C85}" dt="2022-10-04T13:46:19.059" v="323" actId="27614"/>
          <ac:picMkLst>
            <pc:docMk/>
            <pc:sldMk cId="1559263503" sldId="261"/>
            <ac:picMk id="17" creationId="{C29E17BC-47F0-443E-A719-C4D8C9A143D6}"/>
          </ac:picMkLst>
        </pc:picChg>
        <pc:picChg chg="add mod">
          <ac:chgData name="Rachel Kok" userId="adad1452-82d9-432f-b3d0-d27e1e0205a0" providerId="ADAL" clId="{F93FEC22-65FD-456C-9291-5743EB5C6C85}" dt="2022-10-04T13:40:26.264" v="283"/>
          <ac:picMkLst>
            <pc:docMk/>
            <pc:sldMk cId="1559263503" sldId="261"/>
            <ac:picMk id="20" creationId="{EB91E490-BCA0-4332-91EA-1334AF9E4E38}"/>
          </ac:picMkLst>
        </pc:picChg>
      </pc:sldChg>
      <pc:sldChg chg="delSp modSp mod">
        <pc:chgData name="Rachel Kok" userId="adad1452-82d9-432f-b3d0-d27e1e0205a0" providerId="ADAL" clId="{F93FEC22-65FD-456C-9291-5743EB5C6C85}" dt="2022-10-04T13:27:00.616" v="8" actId="1076"/>
        <pc:sldMkLst>
          <pc:docMk/>
          <pc:sldMk cId="2794623927" sldId="285"/>
        </pc:sldMkLst>
        <pc:picChg chg="del">
          <ac:chgData name="Rachel Kok" userId="adad1452-82d9-432f-b3d0-d27e1e0205a0" providerId="ADAL" clId="{F93FEC22-65FD-456C-9291-5743EB5C6C85}" dt="2022-10-04T13:21:50.976" v="5" actId="478"/>
          <ac:picMkLst>
            <pc:docMk/>
            <pc:sldMk cId="2794623927" sldId="285"/>
            <ac:picMk id="3" creationId="{9AB9B7C6-4159-4A9B-9BAA-FFEFDC796411}"/>
          </ac:picMkLst>
        </pc:picChg>
        <pc:picChg chg="mod">
          <ac:chgData name="Rachel Kok" userId="adad1452-82d9-432f-b3d0-d27e1e0205a0" providerId="ADAL" clId="{F93FEC22-65FD-456C-9291-5743EB5C6C85}" dt="2022-10-04T13:27:00.616" v="8" actId="1076"/>
          <ac:picMkLst>
            <pc:docMk/>
            <pc:sldMk cId="2794623927" sldId="285"/>
            <ac:picMk id="13" creationId="{BB070298-AD85-4882-B4CD-19B500C22F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5D2C89DC-E22E-6B4D-BBCB-AE79445049A9}" type="datetimeFigureOut">
              <a:rPr lang="en-US" smtClean="0"/>
              <a:t>1/25/2023</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E290E43F-E41D-B944-AB69-251B7D9709D4}" type="slidenum">
              <a:rPr lang="en-US" smtClean="0"/>
              <a:t>‹nr.›</a:t>
            </a:fld>
            <a:endParaRPr lang="en-US"/>
          </a:p>
        </p:txBody>
      </p:sp>
    </p:spTree>
    <p:extLst>
      <p:ext uri="{BB962C8B-B14F-4D97-AF65-F5344CB8AC3E}">
        <p14:creationId xmlns:p14="http://schemas.microsoft.com/office/powerpoint/2010/main" val="59271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ijnonlineidentiteit.nl/reputatiemanagemen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mijnonlineidentiteit.nl/zoekresultaten-verwijderen-uit-zoekmachines/" TargetMode="External"/><Relationship Id="rId5" Type="http://schemas.openxmlformats.org/officeDocument/2006/relationships/hyperlink" Target="https://www.mijnonlineidentiteit.nl/informatie-van-het-internet-verwijderen/" TargetMode="External"/><Relationship Id="rId4" Type="http://schemas.openxmlformats.org/officeDocument/2006/relationships/hyperlink" Target="https://www.mijnonlineidentiteit.nl/online-reputatiemanagemen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0bikrRQTA3Q"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is les 1 van de lessenserie Digitaal Burgerschap.</a:t>
            </a:r>
            <a:r>
              <a:rPr lang="nl-NL" dirty="0"/>
              <a:t> </a:t>
            </a:r>
            <a:endParaRPr lang="nl-NL" noProof="0" dirty="0"/>
          </a:p>
          <a:p>
            <a:endParaRPr lang="nl-NL" noProof="0" dirty="0"/>
          </a:p>
          <a:p>
            <a:pPr>
              <a:defRPr/>
            </a:pPr>
            <a:r>
              <a:rPr lang="nl-NL" noProof="0" dirty="0"/>
              <a:t>Bestudeer iedere slide en controleer of de lesstof passend is voor jouw les. De meeste slides bevatten instructies of extra informatie, te vinden </a:t>
            </a:r>
            <a:r>
              <a:rPr lang="nl-NL" dirty="0"/>
              <a:t>in </a:t>
            </a:r>
            <a:r>
              <a:rPr lang="nl-NL" noProof="0" dirty="0"/>
              <a:t>de notities. Wanneer je </a:t>
            </a:r>
            <a:r>
              <a:rPr lang="nl-NL" dirty="0"/>
              <a:t>de</a:t>
            </a:r>
            <a:r>
              <a:rPr lang="nl-NL" noProof="0" dirty="0"/>
              <a:t> PowerPoint presenteert, is het mogelijk om de notities te lezen per slide. Presenteer als diavoorstelling, klik met rechtermuisknop op de presentatie en klik op ‘weergave voor presentator’. Je ziet dan de </a:t>
            </a:r>
            <a:r>
              <a:rPr lang="nl-NL" dirty="0"/>
              <a:t>slides + notities</a:t>
            </a:r>
            <a:r>
              <a:rPr lang="nl-NL" noProof="0" dirty="0"/>
              <a:t> op je eigen </a:t>
            </a:r>
            <a:r>
              <a:rPr lang="nl-NL" dirty="0"/>
              <a:t>scherm</a:t>
            </a:r>
            <a:r>
              <a:rPr lang="nl-NL" noProof="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les valt onder de Creative </a:t>
            </a:r>
            <a:r>
              <a:rPr lang="nl-NL" noProof="0" dirty="0" err="1"/>
              <a:t>Commons</a:t>
            </a:r>
            <a:r>
              <a:rPr lang="nl-NL" noProof="0" dirty="0"/>
              <a:t> regelgeving. De les mag worden gedeeld en aangepast voor non-commerciële doeleinden (zie laatste slide).</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a:t>
            </a:fld>
            <a:endParaRPr lang="en-US"/>
          </a:p>
        </p:txBody>
      </p:sp>
    </p:spTree>
    <p:extLst>
      <p:ext uri="{BB962C8B-B14F-4D97-AF65-F5344CB8AC3E}">
        <p14:creationId xmlns:p14="http://schemas.microsoft.com/office/powerpoint/2010/main" val="358099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000000"/>
                </a:solidFill>
                <a:cs typeface="Calibri"/>
              </a:rPr>
              <a:t>Dit is een voorbeeld. Schrijf je eigen voorwaarden op. Het kan bijv. zijn dat de studenten niet iedere week iets hoeven in te leveren.</a:t>
            </a:r>
          </a:p>
          <a:p>
            <a:endParaRPr lang="nl-NL" dirty="0">
              <a:solidFill>
                <a:srgbClr val="000000"/>
              </a:solidFill>
              <a:cs typeface="Calibri"/>
            </a:endParaRPr>
          </a:p>
          <a:p>
            <a:r>
              <a:rPr lang="nl-NL" dirty="0">
                <a:solidFill>
                  <a:srgbClr val="000000"/>
                </a:solidFill>
                <a:cs typeface="Calibri"/>
              </a:rPr>
              <a:t>Laat op It’s Learning zien waar de studenten het format van het portfolio kunnen vinden. Laat de studenten gelijk werken in het portfolio, zodat zij elke keer de opdrachten gelijk in hun portfolio kunnen maken. </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10</a:t>
            </a:fld>
            <a:endParaRPr lang="en-US"/>
          </a:p>
        </p:txBody>
      </p:sp>
    </p:spTree>
    <p:extLst>
      <p:ext uri="{BB962C8B-B14F-4D97-AF65-F5344CB8AC3E}">
        <p14:creationId xmlns:p14="http://schemas.microsoft.com/office/powerpoint/2010/main" val="2821189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cs typeface="Calibri"/>
              </a:rPr>
              <a:t>Laat de studenten zichzelf Googelen om te ontdekken welke gegevens er allemaal te vinden zijn. </a:t>
            </a:r>
          </a:p>
          <a:p>
            <a:r>
              <a:rPr lang="nl-NL" noProof="0" dirty="0">
                <a:cs typeface="Calibri"/>
              </a:rPr>
              <a:t>Vraag en bespreek het volgende:</a:t>
            </a:r>
          </a:p>
          <a:p>
            <a:endParaRPr lang="en-GB" dirty="0">
              <a:cs typeface="Calibri"/>
            </a:endParaRPr>
          </a:p>
          <a:p>
            <a:r>
              <a:rPr lang="nl-NL" noProof="0" dirty="0">
                <a:cs typeface="Calibri"/>
              </a:rPr>
              <a:t>Heb je iets opvallends gezien?</a:t>
            </a:r>
          </a:p>
          <a:p>
            <a:r>
              <a:rPr lang="nl-NL" noProof="0" dirty="0">
                <a:cs typeface="Calibri"/>
              </a:rPr>
              <a:t>Wist je dat deze gegevens te vinden zijn</a:t>
            </a:r>
            <a:r>
              <a:rPr lang="en-GB" dirty="0">
                <a:cs typeface="Calibri"/>
              </a:rPr>
              <a:t>?</a:t>
            </a:r>
          </a:p>
          <a:p>
            <a:r>
              <a:rPr lang="nl-NL" noProof="0" dirty="0">
                <a:cs typeface="Calibri"/>
              </a:rPr>
              <a:t>Welk resultaat had je niet verwacht</a:t>
            </a:r>
            <a:r>
              <a:rPr lang="nl-NL" dirty="0">
                <a:cs typeface="Calibri"/>
              </a:rPr>
              <a:t>?</a:t>
            </a:r>
            <a:endParaRPr lang="en-GB" dirty="0">
              <a:cs typeface="Calibri"/>
            </a:endParaRP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11</a:t>
            </a:fld>
            <a:endParaRPr lang="en-US"/>
          </a:p>
        </p:txBody>
      </p:sp>
    </p:spTree>
    <p:extLst>
      <p:ext uri="{BB962C8B-B14F-4D97-AF65-F5344CB8AC3E}">
        <p14:creationId xmlns:p14="http://schemas.microsoft.com/office/powerpoint/2010/main" val="936080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Nettiquette kan in verschillende delen van het internet anders zijn. In principe gaat het om algemene normen hoe je je dient te gedragen op het internet.</a:t>
            </a:r>
          </a:p>
          <a:p>
            <a:endParaRPr lang="nl-NL" dirty="0"/>
          </a:p>
          <a:p>
            <a:r>
              <a:rPr lang="nl-NL" dirty="0"/>
              <a:t>Het kan gaan over:</a:t>
            </a:r>
          </a:p>
          <a:p>
            <a:pPr marL="179062" indent="-179062">
              <a:buFontTx/>
              <a:buChar char="-"/>
            </a:pPr>
            <a:r>
              <a:rPr lang="nl-NL" dirty="0"/>
              <a:t>Appen met vrienden/familie/docent. Hoe spreek je elkaar aan, wat kun je wel of niet zeggen.</a:t>
            </a:r>
          </a:p>
          <a:p>
            <a:pPr marL="179062" indent="-179062">
              <a:buFontTx/>
              <a:buChar char="-"/>
            </a:pPr>
            <a:r>
              <a:rPr lang="nl-NL" dirty="0"/>
              <a:t>Wat wel en niet kan tijdens het volgen van een les via Teams</a:t>
            </a:r>
          </a:p>
          <a:p>
            <a:pPr marL="179062" indent="-179062">
              <a:buFontTx/>
              <a:buChar char="-"/>
            </a:pPr>
            <a:r>
              <a:rPr lang="nl-NL" dirty="0"/>
              <a:t>Gedrag op sociale media</a:t>
            </a:r>
          </a:p>
          <a:p>
            <a:pPr marL="179062" indent="-179062">
              <a:buFontTx/>
              <a:buChar char="-"/>
            </a:pPr>
            <a:r>
              <a:rPr lang="nl-NL" dirty="0"/>
              <a:t>Hoe je met elkaar omgaat in online games</a:t>
            </a:r>
          </a:p>
          <a:p>
            <a:endParaRPr lang="nl-NL" dirty="0"/>
          </a:p>
          <a:p>
            <a:r>
              <a:rPr lang="nl-NL" dirty="0"/>
              <a:t>Dit is een link naar een website met voorbeelden:</a:t>
            </a:r>
          </a:p>
          <a:p>
            <a:endParaRPr lang="nl-NL" dirty="0"/>
          </a:p>
          <a:p>
            <a:r>
              <a:rPr lang="nl-NL" dirty="0"/>
              <a:t>https://www.internetmatters.org/resources/top-internet-manners/ </a:t>
            </a:r>
          </a:p>
          <a:p>
            <a:endParaRPr lang="nl-NL" dirty="0"/>
          </a:p>
          <a:p>
            <a:r>
              <a:rPr lang="nl-NL" dirty="0"/>
              <a:t>Dit onderwerp is ook onderdeel van Digitale Vaardigheden (Basis)</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12</a:t>
            </a:fld>
            <a:endParaRPr lang="en-US"/>
          </a:p>
        </p:txBody>
      </p:sp>
    </p:spTree>
    <p:extLst>
      <p:ext uri="{BB962C8B-B14F-4D97-AF65-F5344CB8AC3E}">
        <p14:creationId xmlns:p14="http://schemas.microsoft.com/office/powerpoint/2010/main" val="409529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de casus met de studenten. Leg eventueel uit wat een casus is en wat sociale media betekent. </a:t>
            </a:r>
          </a:p>
          <a:p>
            <a:endParaRPr lang="nl-NL" dirty="0"/>
          </a:p>
          <a:p>
            <a:r>
              <a:rPr lang="nl-NL" dirty="0"/>
              <a:t>Is er verschil tussen Facebook/Instagram/LinkedIn? LinkedIn is bijv. meer zakelijk en zou in een zakelijke setting gepast kunnen zijn.</a:t>
            </a:r>
          </a:p>
          <a:p>
            <a:endParaRPr lang="nl-NL" dirty="0"/>
          </a:p>
          <a:p>
            <a:r>
              <a:rPr lang="nl-NL" dirty="0"/>
              <a:t>Mag een docent buiten de lessen om contact hebben via sociale media met studenten en andersom? Ook als het niet over werk gaat? In hoeverre moet je werk en privé gescheiden houden?</a:t>
            </a:r>
          </a:p>
          <a:p>
            <a:endParaRPr lang="nl-NL" dirty="0"/>
          </a:p>
          <a:p>
            <a:r>
              <a:rPr lang="nl-NL" dirty="0"/>
              <a:t>In de opdrachtenbundel is meer informatie te vinden. Laat de studenten eventueel een start maken met hun portfolio.</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13</a:t>
            </a:fld>
            <a:endParaRPr lang="en-US"/>
          </a:p>
        </p:txBody>
      </p:sp>
    </p:spTree>
    <p:extLst>
      <p:ext uri="{BB962C8B-B14F-4D97-AF65-F5344CB8AC3E}">
        <p14:creationId xmlns:p14="http://schemas.microsoft.com/office/powerpoint/2010/main" val="182168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Lees eerst het volgende artikel: https://www.hpdetijd.nl/2020-06-09/racistische-en-extremistische-afbeeldingen-onderdeel-van-jongerencultuur/</a:t>
            </a:r>
          </a:p>
          <a:p>
            <a:endParaRPr lang="nl-NL" dirty="0"/>
          </a:p>
          <a:p>
            <a:r>
              <a:rPr lang="nl-NL" dirty="0"/>
              <a:t>Stickers in WhatsApp-groepen komen steeds vaker voor, en het gebruik ervan wordt steeds normaler. Je kunt met de klas in gesprek gaan over hun ervaringen met stickers. Zijn er studenten die dit ook versturen en ontvangen? Wat vinden zij van deze afbeeldingen? Gaat dit te ver of moet een grapje kunnen? Wanneer is het een grap?</a:t>
            </a:r>
            <a:endParaRPr lang="nl-NL" dirty="0">
              <a:ea typeface="Calibri"/>
              <a:cs typeface="Calibri"/>
            </a:endParaRPr>
          </a:p>
          <a:p>
            <a:endParaRPr lang="nl-NL" dirty="0"/>
          </a:p>
          <a:p>
            <a:r>
              <a:rPr lang="nl-NL" dirty="0"/>
              <a:t>Bespreek met de klas welke nettiquette regels toegepast moeten worden, wat zij hiervan vinden en laat hen dit noteren in het portfolio. Mocht je de studenten wat meer willen sturen, dan kun je nog extra vragen stellen.</a:t>
            </a:r>
            <a:endParaRPr lang="nl-NL" dirty="0">
              <a:ea typeface="Calibri"/>
              <a:cs typeface="Calibri"/>
            </a:endParaRPr>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14</a:t>
            </a:fld>
            <a:endParaRPr lang="en-US"/>
          </a:p>
        </p:txBody>
      </p:sp>
    </p:spTree>
    <p:extLst>
      <p:ext uri="{BB962C8B-B14F-4D97-AF65-F5344CB8AC3E}">
        <p14:creationId xmlns:p14="http://schemas.microsoft.com/office/powerpoint/2010/main" val="2002950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Leg eventueel uit wat een recruiter is. </a:t>
            </a:r>
            <a:endParaRPr lang="en-US" dirty="0"/>
          </a:p>
          <a:p>
            <a:r>
              <a:rPr lang="nl-NL" dirty="0"/>
              <a:t>-&gt; Een recruiter is iemand die mensen werft voor eventuele werkgevers.</a:t>
            </a:r>
            <a:endParaRPr lang="nl-NL" dirty="0">
              <a:cs typeface="Calibri"/>
            </a:endParaRPr>
          </a:p>
          <a:p>
            <a:pPr marL="238750" indent="-238750">
              <a:buAutoNum type="alphaUcPeriod"/>
            </a:pPr>
            <a:endParaRPr lang="nl-NL" dirty="0"/>
          </a:p>
          <a:p>
            <a:r>
              <a:rPr lang="nl-NL" dirty="0"/>
              <a:t>D. 90%. Het juiste antwoord verschijnt bij een klik naar de volgende dia.</a:t>
            </a:r>
            <a:br>
              <a:rPr lang="nl-NL" dirty="0">
                <a:cs typeface="+mn-lt"/>
              </a:rPr>
            </a:br>
            <a:r>
              <a:rPr lang="nl-NL" dirty="0"/>
              <a:t>(Blijkt uit onderzoek</a:t>
            </a:r>
            <a:r>
              <a:rPr lang="nl-NL" sz="1300" dirty="0"/>
              <a:t> van </a:t>
            </a:r>
            <a:r>
              <a:rPr lang="nl-NL" sz="1300" dirty="0" err="1"/>
              <a:t>ExecuNet</a:t>
            </a:r>
            <a:r>
              <a:rPr lang="nl-NL" dirty="0"/>
              <a:t>)</a:t>
            </a:r>
            <a:endParaRPr lang="nl-NL" dirty="0">
              <a:cs typeface="Calibri"/>
            </a:endParaRP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15</a:t>
            </a:fld>
            <a:endParaRPr lang="en-US"/>
          </a:p>
        </p:txBody>
      </p:sp>
    </p:spTree>
    <p:extLst>
      <p:ext uri="{BB962C8B-B14F-4D97-AF65-F5344CB8AC3E}">
        <p14:creationId xmlns:p14="http://schemas.microsoft.com/office/powerpoint/2010/main" val="898167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Stel eventueel deze vraag klassikaal.</a:t>
            </a:r>
            <a:br>
              <a:rPr lang="nl-NL" dirty="0">
                <a:cs typeface="+mn-lt"/>
              </a:rPr>
            </a:br>
            <a:r>
              <a:rPr lang="nl-NL" dirty="0"/>
              <a:t>Ook populair is personen zoeken in de werkkring.</a:t>
            </a:r>
            <a:r>
              <a:rPr lang="nl-NL" b="1" dirty="0"/>
              <a:t> 1 op de 4 mensen geeft aan informatie op te zoeken over bestaande collega’s, werknemers, vakgenoten of concurrenten.</a:t>
            </a:r>
            <a:br>
              <a:rPr lang="nl-NL" b="1" dirty="0">
                <a:cs typeface="+mn-lt"/>
              </a:rPr>
            </a:br>
            <a:br>
              <a:rPr lang="nl-NL" b="1" dirty="0">
                <a:cs typeface="+mn-lt"/>
              </a:rPr>
            </a:br>
            <a:r>
              <a:rPr lang="nl-NL" dirty="0"/>
              <a:t>https://www.mijnonlineidentiteit.nl/personen-zoeken-op-het-internet/ </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16</a:t>
            </a:fld>
            <a:endParaRPr lang="en-US"/>
          </a:p>
        </p:txBody>
      </p:sp>
    </p:spTree>
    <p:extLst>
      <p:ext uri="{BB962C8B-B14F-4D97-AF65-F5344CB8AC3E}">
        <p14:creationId xmlns:p14="http://schemas.microsoft.com/office/powerpoint/2010/main" val="993989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https://www.mijnonlineidentiteit.nl/reputatiemanagement/</a:t>
            </a:r>
            <a:r>
              <a:rPr lang="en-US" dirty="0"/>
              <a:t> </a:t>
            </a:r>
            <a:endParaRPr lang="en-US" dirty="0">
              <a:cs typeface="Calibri"/>
            </a:endParaRPr>
          </a:p>
          <a:p>
            <a:endParaRPr lang="en-US" dirty="0">
              <a:cs typeface="Calibri"/>
            </a:endParaRPr>
          </a:p>
          <a:p>
            <a:r>
              <a:rPr lang="nl-NL" sz="1200" b="1" dirty="0"/>
              <a:t>Personal branding:</a:t>
            </a:r>
            <a:r>
              <a:rPr lang="nl-NL" sz="1200" dirty="0"/>
              <a:t> je eigen positie op internet bepalen en vormgeven, op de juiste wijze communiceren met de juiste doelgroepen en zorgen voor goede vindbaarheid en interactie.</a:t>
            </a:r>
          </a:p>
          <a:p>
            <a:r>
              <a:rPr lang="nl-NL" sz="1200" b="1" dirty="0"/>
              <a:t>Monitoring van sociale media:</a:t>
            </a:r>
            <a:r>
              <a:rPr lang="nl-NL" sz="1200" dirty="0"/>
              <a:t> kiezen voor </a:t>
            </a:r>
            <a:r>
              <a:rPr lang="nl-NL" sz="1200" dirty="0" err="1"/>
              <a:t>social</a:t>
            </a:r>
            <a:r>
              <a:rPr lang="nl-NL" sz="1200" dirty="0"/>
              <a:t> media die voor jou meerwaarde hebben, de mogelijkheden en mores van deze kanalen goed kennen en beheersen, de regie voeren door zelf te bepalen wie jouw feed ziet en erop kan reageren.</a:t>
            </a:r>
          </a:p>
          <a:p>
            <a:r>
              <a:rPr lang="nl-NL" sz="1200" b="1" dirty="0"/>
              <a:t>Jouw eigen plek op het internet creëren:</a:t>
            </a:r>
            <a:r>
              <a:rPr lang="nl-NL" sz="1200" dirty="0"/>
              <a:t> door een eigen website of profielpagina te creëren waar je laat zien wie je bent, wat je doet en wat voor anderen kan betekenen. Daarnaast kan je hier verwijzen naar relevante webpagina’s die over jou gaan.</a:t>
            </a:r>
          </a:p>
          <a:p>
            <a:r>
              <a:rPr lang="nl-NL" sz="1200" b="1" dirty="0"/>
              <a:t>Recensies managen:</a:t>
            </a:r>
            <a:r>
              <a:rPr lang="nl-NL" sz="1200" dirty="0"/>
              <a:t> positieve reviews voor je laten werken en constructief omgaan met negatieve reacties, door open te staan voor kritiek, helder te communiceren en oplossingen en verbeteringen aan te dragen.</a:t>
            </a:r>
          </a:p>
          <a:p>
            <a:r>
              <a:rPr lang="nl-NL" sz="1200" b="1" dirty="0"/>
              <a:t>Zoekmachine reputatie:</a:t>
            </a:r>
            <a:r>
              <a:rPr lang="nl-NL" sz="1200" dirty="0"/>
              <a:t> </a:t>
            </a:r>
            <a:r>
              <a:rPr lang="nl-NL" sz="1200" u="sng" dirty="0">
                <a:hlinkClick r:id="rId4"/>
              </a:rPr>
              <a:t>zoekmachine reputatie</a:t>
            </a:r>
            <a:r>
              <a:rPr lang="nl-NL" sz="1200" dirty="0"/>
              <a:t> is het beïnvloeden van de zoekresultaten wanneer iemand op jouw naam zoekt. Op deze wijze kan diegene een goed beeld van jou krijgen door bijvoorbeeld direct te zien dat jij een expert bent op een bepaald gebied. Daarnaast kan jij ervoor zorgen dat relevante links over jou hoger in de zoekresultaten terecht komen.</a:t>
            </a:r>
          </a:p>
          <a:p>
            <a:r>
              <a:rPr lang="nl-NL" sz="1200" b="1" dirty="0"/>
              <a:t>Informatie beheren:</a:t>
            </a:r>
            <a:r>
              <a:rPr lang="nl-NL" sz="1200" dirty="0"/>
              <a:t> zorgen voor actuele en kloppende informatie die overal op internet synchroon loopt, zodat je een correct en consequent beeld schept en anderen geen tegenstrijdigheden aantreffen.</a:t>
            </a:r>
          </a:p>
          <a:p>
            <a:r>
              <a:rPr lang="nl-NL" sz="1200" b="1" dirty="0"/>
              <a:t>Ongewenste informatie managen:</a:t>
            </a:r>
            <a:r>
              <a:rPr lang="nl-NL" sz="1200" dirty="0"/>
              <a:t> zo kan je een webmaster van een website met ongewenste informatie over jou verzoeken de </a:t>
            </a:r>
            <a:r>
              <a:rPr lang="nl-NL" sz="1200" u="sng" dirty="0">
                <a:hlinkClick r:id="rId5"/>
              </a:rPr>
              <a:t>informatie te verwijderen</a:t>
            </a:r>
            <a:r>
              <a:rPr lang="nl-NL" sz="1200" dirty="0"/>
              <a:t> of onjuiste en </a:t>
            </a:r>
            <a:r>
              <a:rPr lang="nl-NL" sz="1200" u="sng" dirty="0">
                <a:hlinkClick r:id="rId6"/>
              </a:rPr>
              <a:t>ongewenste zoekresultaten</a:t>
            </a:r>
            <a:r>
              <a:rPr lang="nl-NL" sz="1200" dirty="0"/>
              <a:t> proberen weg te laten halen door een verzoek in te dienen bij de desbetreffende zoekmachines.</a:t>
            </a:r>
          </a:p>
          <a:p>
            <a:endParaRPr lang="en-US" dirty="0">
              <a:cs typeface="Calibri"/>
            </a:endParaRPr>
          </a:p>
          <a:p>
            <a:endParaRPr lang="en-US" dirty="0">
              <a:cs typeface="Calibri"/>
            </a:endParaRP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17</a:t>
            </a:fld>
            <a:endParaRPr lang="en-US"/>
          </a:p>
        </p:txBody>
      </p:sp>
    </p:spTree>
    <p:extLst>
      <p:ext uri="{BB962C8B-B14F-4D97-AF65-F5344CB8AC3E}">
        <p14:creationId xmlns:p14="http://schemas.microsoft.com/office/powerpoint/2010/main" val="4087888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er nog tijd over is, kun je afsluiten met een aantal stellingen. Vraag hierbij door op de antwoorden die de studenten geven. </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18</a:t>
            </a:fld>
            <a:endParaRPr lang="en-US"/>
          </a:p>
        </p:txBody>
      </p:sp>
    </p:spTree>
    <p:extLst>
      <p:ext uri="{BB962C8B-B14F-4D97-AF65-F5344CB8AC3E}">
        <p14:creationId xmlns:p14="http://schemas.microsoft.com/office/powerpoint/2010/main" val="1410272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Kijk samen met de klas of het doel is behaald.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Hebben we het doel bereikt? En weet je wat het verschil is tussen jouw online en offline identiteit?</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19</a:t>
            </a:fld>
            <a:endParaRPr lang="en-US"/>
          </a:p>
        </p:txBody>
      </p:sp>
    </p:spTree>
    <p:extLst>
      <p:ext uri="{BB962C8B-B14F-4D97-AF65-F5344CB8AC3E}">
        <p14:creationId xmlns:p14="http://schemas.microsoft.com/office/powerpoint/2010/main" val="400898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Leg uit dat dit de onderwerpen zijn die gedurende de periode voorbij komen. Het kan zijn dat je niet de tijd hebt om alle onderwerpen te bespreken</a:t>
            </a:r>
            <a:r>
              <a:rPr lang="nl-NL" noProof="0"/>
              <a:t>. Doe </a:t>
            </a:r>
            <a:r>
              <a:rPr lang="nl-NL" noProof="0" dirty="0"/>
              <a:t>je een van de onderdelen niet? Verwijder de informatie van de slide.</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2</a:t>
            </a:fld>
            <a:endParaRPr lang="en-US"/>
          </a:p>
        </p:txBody>
      </p:sp>
    </p:spTree>
    <p:extLst>
      <p:ext uri="{BB962C8B-B14F-4D97-AF65-F5344CB8AC3E}">
        <p14:creationId xmlns:p14="http://schemas.microsoft.com/office/powerpoint/2010/main" val="2560687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20</a:t>
            </a:fld>
            <a:endParaRPr lang="en-US"/>
          </a:p>
        </p:txBody>
      </p:sp>
    </p:spTree>
    <p:extLst>
      <p:ext uri="{BB962C8B-B14F-4D97-AF65-F5344CB8AC3E}">
        <p14:creationId xmlns:p14="http://schemas.microsoft.com/office/powerpoint/2010/main" val="428051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zijn de onderwerpen die aan bod komen in de les.</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3</a:t>
            </a:fld>
            <a:endParaRPr lang="en-US"/>
          </a:p>
        </p:txBody>
      </p:sp>
    </p:spTree>
    <p:extLst>
      <p:ext uri="{BB962C8B-B14F-4D97-AF65-F5344CB8AC3E}">
        <p14:creationId xmlns:p14="http://schemas.microsoft.com/office/powerpoint/2010/main" val="355586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Vertel dat dit het doel is van de les. Aan het einde van de les ga je na met de klas of het </a:t>
            </a:r>
            <a:r>
              <a:rPr lang="nl-NL" noProof="0" dirty="0" err="1"/>
              <a:t>lesdoel</a:t>
            </a:r>
            <a:r>
              <a:rPr lang="nl-NL" noProof="0" dirty="0"/>
              <a:t> is behaald.</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4</a:t>
            </a:fld>
            <a:endParaRPr lang="en-US"/>
          </a:p>
        </p:txBody>
      </p:sp>
    </p:spTree>
    <p:extLst>
      <p:ext uri="{BB962C8B-B14F-4D97-AF65-F5344CB8AC3E}">
        <p14:creationId xmlns:p14="http://schemas.microsoft.com/office/powerpoint/2010/main" val="321370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54999">
              <a:defRPr/>
            </a:pPr>
            <a:r>
              <a:rPr lang="nl-NL" dirty="0"/>
              <a:t>Voeg hier een aantal afbeeldingen toe met wat er van jou online (via Google bijvoorbeeld) te vinden is. Is er niets van jou te vinden? Dan kun je er eventueel voor kiezen om bijv. een deel van je LinkedIn/Facebook/Instagram profiel te laten zien en bespreken waarom deze gegevens wel of niet openbaar zijn.</a:t>
            </a:r>
          </a:p>
          <a:p>
            <a:endParaRPr lang="nl-NL" dirty="0"/>
          </a:p>
          <a:p>
            <a:r>
              <a:rPr lang="nl-NL" dirty="0"/>
              <a:t>Deze dia kun je op twee manieren inzetten. Als kennismaking met de klas of als voorbeeld om te laten zien welke resultaten je ziet wanneer je je eigen naam op Google zoekt. Het is mogelijk dat je de klas al kent en een kennismaking niet nodig is. </a:t>
            </a:r>
          </a:p>
          <a:p>
            <a:endParaRPr lang="nl-NL" dirty="0"/>
          </a:p>
          <a:p>
            <a:r>
              <a:rPr lang="nl-NL" dirty="0"/>
              <a:t>Wanneer je voor de tweede optie kiest, kun je de slide verderop in de les plaatsen (na slide 11).</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5</a:t>
            </a:fld>
            <a:endParaRPr lang="en-US"/>
          </a:p>
        </p:txBody>
      </p:sp>
    </p:spTree>
    <p:extLst>
      <p:ext uri="{BB962C8B-B14F-4D97-AF65-F5344CB8AC3E}">
        <p14:creationId xmlns:p14="http://schemas.microsoft.com/office/powerpoint/2010/main" val="325103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800" dirty="0"/>
              <a:t>Leg uit dat de lessenserie gaat over alles wat er in de digitale online wereld speelt en dat je samen gaat ontdekken welke mogelijkheden er zijn. Je kunt aan de student vragen wat zijn leuk vinden of waar ze nieuwsgierig naar zijn. </a:t>
            </a:r>
          </a:p>
          <a:p>
            <a:pPr>
              <a:defRPr/>
            </a:pPr>
            <a:endParaRPr lang="nl-NL" sz="800" b="1" dirty="0"/>
          </a:p>
          <a:p>
            <a:pPr>
              <a:defRPr/>
            </a:pPr>
            <a:r>
              <a:rPr lang="nl-NL" sz="800" b="1" dirty="0"/>
              <a:t>(Achtergrond info) Lees hier het de hele publicatie; het snijdt hout! </a:t>
            </a:r>
            <a:r>
              <a:rPr lang="nl-NL" sz="800" dirty="0"/>
              <a:t>https://www.rocfriesepoort.nl/sites/default/files/2021-04/Publicatie%20Digitaal%20Moreel%20Kompas.pdf </a:t>
            </a:r>
            <a:endParaRPr lang="nl-NL" dirty="0"/>
          </a:p>
          <a:p>
            <a:pPr defTabSz="954999">
              <a:defRPr/>
            </a:pPr>
            <a:endParaRPr lang="nl-NL" sz="800" dirty="0"/>
          </a:p>
          <a:p>
            <a:pPr>
              <a:defRPr/>
            </a:pPr>
            <a:r>
              <a:rPr lang="nl-NL" sz="800" dirty="0"/>
              <a:t>Het Digitaal moreel Kompas kent twee dimensies. </a:t>
            </a:r>
          </a:p>
          <a:p>
            <a:pPr defTabSz="954999">
              <a:defRPr/>
            </a:pPr>
            <a:r>
              <a:rPr lang="nl-NL" sz="800" dirty="0"/>
              <a:t>• In de didactische dimensie is het opdoen van kennis en vaardigheden ondergebracht. </a:t>
            </a:r>
            <a:endParaRPr lang="nl-NL" sz="800" dirty="0">
              <a:cs typeface="Calibri"/>
            </a:endParaRPr>
          </a:p>
          <a:p>
            <a:pPr defTabSz="954999">
              <a:defRPr/>
            </a:pPr>
            <a:r>
              <a:rPr lang="nl-NL" sz="800" dirty="0"/>
              <a:t>• In de pedagogische dimensie gaat het om dialoog en bewustwording rondom de wijze waarop jongeren willen samenleven in een digitale wereld. Beide dimensies zijn sterk aan elkaar verbonden. Kennis is nodig om met elkaar in gesprek te komen</a:t>
            </a:r>
            <a:endParaRPr lang="nl-NL" dirty="0"/>
          </a:p>
          <a:p>
            <a:endParaRPr lang="nl-NL" dirty="0"/>
          </a:p>
          <a:p>
            <a:endParaRPr lang="nl-NL" dirty="0"/>
          </a:p>
          <a:p>
            <a:r>
              <a:rPr lang="nl-NL" dirty="0"/>
              <a:t>De didactische dimensie binnen het digitaal moreel kompas richt zich op kennis en vaardigheden en bestaat uit drie bouwstenen: </a:t>
            </a:r>
            <a:endParaRPr lang="nl-NL" dirty="0">
              <a:cs typeface="Calibri"/>
            </a:endParaRPr>
          </a:p>
          <a:p>
            <a:r>
              <a:rPr lang="nl-NL" dirty="0"/>
              <a:t>• Digitale veiligheid; dit gaat over (instrumentele) vaardigheden zoals het veilig omgaan met wachtwoorden, back-ups, updates, etc. </a:t>
            </a:r>
            <a:endParaRPr lang="nl-NL" dirty="0">
              <a:cs typeface="Calibri"/>
            </a:endParaRPr>
          </a:p>
          <a:p>
            <a:r>
              <a:rPr lang="nl-NL" dirty="0"/>
              <a:t>• Digitale soevereiniteit; dit heeft vooral te maken met kennis. Kennis over je eigen digitale voetafdruk, over hoe organisaties jouw persoonlijke data gebruiken, over jouw filterbubbel, over mis- en desinformatie en over complottheorieën </a:t>
            </a:r>
            <a:endParaRPr lang="nl-NL" dirty="0">
              <a:cs typeface="Calibri"/>
            </a:endParaRPr>
          </a:p>
          <a:p>
            <a:r>
              <a:rPr lang="nl-NL" dirty="0"/>
              <a:t>• Digitale gezondheid; deze laatste bouwsteen gaat over gezondheid in relatie tot de digitalisering van de samenleving. Sturing kunnen geven aan de digitale informatie die op je afkomt, bewustzijn over de impact van digitalisering op het milieu en het creëren van sociale veiligheid zijn belangrijke elementen. Digitale gezondheid heeft vooral te maken met ons gedrag.. </a:t>
            </a:r>
            <a:endParaRPr lang="nl-NL" dirty="0">
              <a:cs typeface="Calibri"/>
            </a:endParaRPr>
          </a:p>
          <a:p>
            <a:endParaRPr lang="nl-NL" dirty="0"/>
          </a:p>
          <a:p>
            <a:r>
              <a:rPr lang="nl-NL" dirty="0"/>
              <a:t>De pedagogische dimensie gaat over gedrag in relatie tot (het gebruik van) technologie en roept jongeren op om op basis van eigen waarden en publieke waarden het gesprek aan te gaan over de wijze waarop zij als individu, vriendengroep, familie of organisatie willen samenleven in de digitale wereld. De pedagogische dimensie is sterk verbonden aan de didactische dimensie. Het opdoen van kennis is immers nodig om de dialoog aan te gaan over eigen en publieke waarden. Denk bijvoorbeeld aan de waarde privacy. Het opdoen van kennis over de wijze waarop </a:t>
            </a:r>
            <a:r>
              <a:rPr lang="nl-NL" dirty="0" err="1"/>
              <a:t>techgiganten</a:t>
            </a:r>
            <a:r>
              <a:rPr lang="nl-NL" dirty="0"/>
              <a:t> en hyper commerciële bedrijven gebruik maken van jouw persoonsgegevens, kan helpen om standpunten in te nemen en waarden te definiëren.</a:t>
            </a:r>
            <a:endParaRPr lang="nl-NL" dirty="0">
              <a:cs typeface="Calibri"/>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6</a:t>
            </a:fld>
            <a:endParaRPr lang="en-US"/>
          </a:p>
        </p:txBody>
      </p:sp>
    </p:spTree>
    <p:extLst>
      <p:ext uri="{BB962C8B-B14F-4D97-AF65-F5344CB8AC3E}">
        <p14:creationId xmlns:p14="http://schemas.microsoft.com/office/powerpoint/2010/main" val="426994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a:t>Dit filmpje is treffend voor Digitaal Burgerschap. Alle onderdelen komen in dit filmpje terug. Het filmpje duurt 3 minuten, laat eventueel zien tot 01:00.</a:t>
            </a:r>
            <a:endParaRPr lang="nl-NL" sz="800" dirty="0">
              <a:cs typeface="Calibri"/>
            </a:endParaRPr>
          </a:p>
          <a:p>
            <a:endParaRPr lang="nl-NL" sz="800" dirty="0">
              <a:cs typeface="Calibri"/>
            </a:endParaRPr>
          </a:p>
          <a:p>
            <a:r>
              <a:rPr lang="nl-NL" sz="800" dirty="0">
                <a:hlinkClick r:id="rId3"/>
              </a:rPr>
              <a:t>https://www.youtube.com/watch?v=0bikrRQTA3Q</a:t>
            </a:r>
            <a:endParaRPr lang="nl-NL" sz="800" dirty="0">
              <a:cs typeface="Calibri"/>
              <a:hlinkClick r:id="rId3"/>
            </a:endParaRP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7</a:t>
            </a:fld>
            <a:endParaRPr lang="en-US"/>
          </a:p>
        </p:txBody>
      </p:sp>
    </p:spTree>
    <p:extLst>
      <p:ext uri="{BB962C8B-B14F-4D97-AF65-F5344CB8AC3E}">
        <p14:creationId xmlns:p14="http://schemas.microsoft.com/office/powerpoint/2010/main" val="104704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t>(Achtergrond info)</a:t>
            </a:r>
          </a:p>
          <a:p>
            <a:r>
              <a:rPr lang="nl-NL" sz="1200" dirty="0"/>
              <a:t>Het doel van beroepsonderwijs is dat de student leert autonoom tot beslissingen te komen. Los van de docent, schooltradities, heersende normen en macht. Hij kan zich op een verantwoordelijke manier tot de maatschappij verhouden, op een manier waar hij achter kan staan en </a:t>
            </a:r>
            <a:r>
              <a:rPr lang="nl-NL" dirty="0"/>
              <a:t>tegelijk</a:t>
            </a:r>
            <a:r>
              <a:rPr lang="nl-NL" sz="1200" dirty="0"/>
              <a:t> rekening houdt met anderen. Voor het kritisch denkend individu betekent autonomie onder andere in staat zijn om deel te nemen aan democratisch </a:t>
            </a:r>
            <a:r>
              <a:rPr lang="nl-NL" dirty="0"/>
              <a:t>burgerschap</a:t>
            </a:r>
            <a:r>
              <a:rPr lang="nl-NL" sz="1200" dirty="0"/>
              <a:t>. Het onderwijs is een belangrijke bron voor onze democratische samenleving, daarom is het een plicht voor een school om studenten kritisch te leren denken. Kritische denkers dragen ook bij aan een samenleving waar dilemma’s vanuit verschillende perspectieven worden bekeken, waardoor ze de democratie versterken.</a:t>
            </a:r>
            <a:r>
              <a:rPr lang="nl-NL" dirty="0"/>
              <a:t> </a:t>
            </a:r>
            <a:endParaRPr lang="nl-NL" sz="1200" dirty="0"/>
          </a:p>
          <a:p>
            <a:endParaRPr lang="nl-NL" sz="1200" dirty="0"/>
          </a:p>
          <a:p>
            <a:r>
              <a:rPr lang="nl-NL" sz="1200" b="1" dirty="0"/>
              <a:t>Studentgedrag ten aanzien van kritisch denken:</a:t>
            </a:r>
            <a:r>
              <a:rPr lang="nl-NL" b="1" dirty="0"/>
              <a:t> </a:t>
            </a:r>
            <a:endParaRPr lang="nl-NL" sz="1200" dirty="0"/>
          </a:p>
          <a:p>
            <a:r>
              <a:rPr lang="nl-NL" sz="1200" dirty="0"/>
              <a:t>Interpreteren: student kan eigen ervaringen / gedachte onder woorden brengen</a:t>
            </a:r>
            <a:endParaRPr lang="nl-NL" sz="1200" dirty="0">
              <a:cs typeface="Calibri"/>
            </a:endParaRPr>
          </a:p>
          <a:p>
            <a:r>
              <a:rPr lang="nl-NL" sz="1200" dirty="0"/>
              <a:t>Analyseren: student kan benoemen wat er gebeurde</a:t>
            </a:r>
            <a:endParaRPr lang="nl-NL" sz="1200" dirty="0">
              <a:cs typeface="Calibri"/>
            </a:endParaRPr>
          </a:p>
          <a:p>
            <a:r>
              <a:rPr lang="nl-NL" sz="1200" dirty="0"/>
              <a:t>Gevolgtrekken/concluderen: student is in staat de ervaring in de juiste context te plaatsten</a:t>
            </a:r>
            <a:endParaRPr lang="nl-NL" sz="1200" dirty="0">
              <a:cs typeface="Calibri"/>
            </a:endParaRPr>
          </a:p>
          <a:p>
            <a:r>
              <a:rPr lang="nl-NL" sz="1200" dirty="0"/>
              <a:t>Evalueren: Student is in staat samen met mede studenten een gedeeld standpunt in te nemen.</a:t>
            </a:r>
            <a:endParaRPr lang="nl-NL" sz="1200" dirty="0">
              <a:cs typeface="Calibri"/>
            </a:endParaRPr>
          </a:p>
          <a:p>
            <a:r>
              <a:rPr lang="nl-NL" sz="1200" dirty="0"/>
              <a:t>Uitleggen: student kan standpunt aan de hand van argumenten onder woorden brengen</a:t>
            </a:r>
            <a:endParaRPr lang="nl-NL" sz="1200" dirty="0">
              <a:cs typeface="Calibri"/>
            </a:endParaRPr>
          </a:p>
          <a:p>
            <a:r>
              <a:rPr lang="nl-NL" sz="1200" dirty="0"/>
              <a:t>Zelfregulatie: student is in staat zelfstandig een activiteit te kiezen en te doen</a:t>
            </a:r>
            <a:endParaRPr lang="nl-NL" sz="1200" dirty="0">
              <a:cs typeface="Calibri"/>
            </a:endParaRPr>
          </a:p>
          <a:p>
            <a:endParaRPr lang="nl-NL" sz="1200" dirty="0"/>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8</a:t>
            </a:fld>
            <a:endParaRPr lang="en-US"/>
          </a:p>
        </p:txBody>
      </p:sp>
    </p:spTree>
    <p:extLst>
      <p:ext uri="{BB962C8B-B14F-4D97-AF65-F5344CB8AC3E}">
        <p14:creationId xmlns:p14="http://schemas.microsoft.com/office/powerpoint/2010/main" val="264549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Gedurende de lessenserie keert de afbeelding terug. Wanneer de afbeelding te zien is, is het de bedoeling dat d</a:t>
            </a:r>
            <a:r>
              <a:rPr lang="en-GB" dirty="0"/>
              <a:t>e </a:t>
            </a:r>
            <a:r>
              <a:rPr lang="nl-NL" noProof="0" dirty="0"/>
              <a:t>studenten</a:t>
            </a:r>
            <a:r>
              <a:rPr lang="en-GB" dirty="0"/>
              <a:t> met e</a:t>
            </a:r>
            <a:r>
              <a:rPr lang="nl-NL" noProof="0" dirty="0"/>
              <a:t>en nieuwsgierige blik zonder oordeel naar het onderwerp kijken.</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9</a:t>
            </a:fld>
            <a:endParaRPr lang="en-US"/>
          </a:p>
        </p:txBody>
      </p:sp>
    </p:spTree>
    <p:extLst>
      <p:ext uri="{BB962C8B-B14F-4D97-AF65-F5344CB8AC3E}">
        <p14:creationId xmlns:p14="http://schemas.microsoft.com/office/powerpoint/2010/main" val="41575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x-none"/>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11375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46932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08806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27450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82689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28481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840546AD-48BD-9346-8329-D451901D644A}"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44289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840546AD-48BD-9346-8329-D451901D644A}"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407202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546AD-48BD-9346-8329-D451901D644A}"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118225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64688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051866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0546AD-48BD-9346-8329-D451901D644A}" type="datetimeFigureOut">
              <a:rPr lang="en-US" smtClean="0"/>
              <a:t>1/25/2023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FAC9F5-6142-144E-853D-B104371D383F}" type="slidenum">
              <a:rPr lang="en-US" smtClean="0"/>
              <a:t>‹nr.›</a:t>
            </a:fld>
            <a:endParaRPr lang="en-US"/>
          </a:p>
        </p:txBody>
      </p:sp>
    </p:spTree>
    <p:extLst>
      <p:ext uri="{BB962C8B-B14F-4D97-AF65-F5344CB8AC3E}">
        <p14:creationId xmlns:p14="http://schemas.microsoft.com/office/powerpoint/2010/main" val="256286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nc-sa/4.0/legalcode.n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creativecommons.org/licenses/by-nc/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hyperlink" Target="https://www.youtube.com/watch?v=0bikrRQTA3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4598" y="1066102"/>
            <a:ext cx="3049634" cy="830997"/>
          </a:xfrm>
          <a:prstGeom prst="rect">
            <a:avLst/>
          </a:prstGeom>
          <a:noFill/>
        </p:spPr>
        <p:txBody>
          <a:bodyPr wrap="square" rtlCol="0">
            <a:spAutoFit/>
          </a:bodyPr>
          <a:lstStyle/>
          <a:p>
            <a:pPr algn="ctr"/>
            <a:r>
              <a:rPr lang="en-US" sz="4800" b="1" spc="300" dirty="0">
                <a:latin typeface="Bebas Neue Regular"/>
                <a:cs typeface="Bebas Neue Regular"/>
              </a:rPr>
              <a:t>Les 1 </a:t>
            </a:r>
          </a:p>
        </p:txBody>
      </p:sp>
      <p:sp>
        <p:nvSpPr>
          <p:cNvPr id="10" name="TextBox 9"/>
          <p:cNvSpPr txBox="1"/>
          <p:nvPr/>
        </p:nvSpPr>
        <p:spPr>
          <a:xfrm>
            <a:off x="94559" y="1763967"/>
            <a:ext cx="3635022" cy="1200329"/>
          </a:xfrm>
          <a:prstGeom prst="rect">
            <a:avLst/>
          </a:prstGeom>
          <a:noFill/>
        </p:spPr>
        <p:txBody>
          <a:bodyPr wrap="square" rtlCol="0">
            <a:spAutoFit/>
          </a:bodyPr>
          <a:lstStyle/>
          <a:p>
            <a:pPr algn="ctr"/>
            <a:r>
              <a:rPr lang="nl-NL" sz="3600" spc="300" dirty="0">
                <a:solidFill>
                  <a:srgbClr val="FCD300"/>
                </a:solidFill>
                <a:latin typeface="Bebas Neue Regular"/>
                <a:cs typeface="Bebas Neue Regular"/>
              </a:rPr>
              <a:t>(Online) identiteit</a:t>
            </a:r>
          </a:p>
        </p:txBody>
      </p:sp>
      <p:sp>
        <p:nvSpPr>
          <p:cNvPr id="13" name="TextBox 12"/>
          <p:cNvSpPr txBox="1"/>
          <p:nvPr/>
        </p:nvSpPr>
        <p:spPr>
          <a:xfrm>
            <a:off x="3729581" y="1044013"/>
            <a:ext cx="1731419" cy="215444"/>
          </a:xfrm>
          <a:prstGeom prst="rect">
            <a:avLst/>
          </a:prstGeom>
          <a:noFill/>
        </p:spPr>
        <p:txBody>
          <a:bodyPr wrap="square" rtlCol="0">
            <a:spAutoFit/>
          </a:bodyPr>
          <a:lstStyle/>
          <a:p>
            <a:pPr algn="ctr"/>
            <a:r>
              <a:rPr lang="en-US" sz="800" spc="600" dirty="0">
                <a:solidFill>
                  <a:srgbClr val="FFFFFF"/>
                </a:solidFill>
                <a:latin typeface="Open Sans Light" charset="0"/>
                <a:ea typeface="Open Sans Light" charset="0"/>
                <a:cs typeface="Open Sans Light" charset="0"/>
              </a:rPr>
              <a:t>LOTUS CO</a:t>
            </a:r>
          </a:p>
        </p:txBody>
      </p:sp>
      <p:sp>
        <p:nvSpPr>
          <p:cNvPr id="11" name="TextBox 10"/>
          <p:cNvSpPr txBox="1"/>
          <p:nvPr/>
        </p:nvSpPr>
        <p:spPr>
          <a:xfrm>
            <a:off x="324075" y="3683606"/>
            <a:ext cx="3270680" cy="830997"/>
          </a:xfrm>
          <a:prstGeom prst="rect">
            <a:avLst/>
          </a:prstGeom>
          <a:noFill/>
        </p:spPr>
        <p:txBody>
          <a:bodyPr wrap="square" rtlCol="0">
            <a:spAutoFit/>
          </a:bodyPr>
          <a:lstStyle/>
          <a:p>
            <a:pPr algn="ctr"/>
            <a:r>
              <a:rPr lang="nl-NL" sz="1600" spc="600" dirty="0">
                <a:latin typeface="Bebas Neue" charset="0"/>
                <a:ea typeface="Bebas Neue" charset="0"/>
                <a:cs typeface="Bebas Neue" charset="0"/>
              </a:rPr>
              <a:t>Hoe </a:t>
            </a:r>
            <a:r>
              <a:rPr lang="nl-NL" sz="1600" spc="600">
                <a:latin typeface="Bebas Neue" charset="0"/>
                <a:ea typeface="Bebas Neue" charset="0"/>
                <a:cs typeface="Bebas Neue" charset="0"/>
              </a:rPr>
              <a:t>blijf je </a:t>
            </a:r>
            <a:r>
              <a:rPr lang="nl-NL" sz="1600" spc="600" dirty="0">
                <a:latin typeface="Bebas Neue" charset="0"/>
                <a:ea typeface="Bebas Neue" charset="0"/>
                <a:cs typeface="Bebas Neue" charset="0"/>
              </a:rPr>
              <a:t>menselijk in een digitale wereld?</a:t>
            </a:r>
            <a:endParaRPr lang="nl-NL" sz="1600" b="1" spc="600" dirty="0">
              <a:latin typeface="Bebas Neue" charset="0"/>
              <a:ea typeface="Bebas Neue" charset="0"/>
              <a:cs typeface="Bebas Neue" charset="0"/>
            </a:endParaRPr>
          </a:p>
        </p:txBody>
      </p:sp>
      <p:pic>
        <p:nvPicPr>
          <p:cNvPr id="16" name="Picture 6" descr="Het nieuwe Kasteel | Kasteel.gro | Digitale werkplaats Groningen 2019">
            <a:extLst>
              <a:ext uri="{FF2B5EF4-FFF2-40B4-BE49-F238E27FC236}">
                <a16:creationId xmlns:a16="http://schemas.microsoft.com/office/drawing/2014/main" id="{D8C9C4D0-F78E-42AE-BF22-B1D4B28AA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535"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8">
            <a:extLst>
              <a:ext uri="{FF2B5EF4-FFF2-40B4-BE49-F238E27FC236}">
                <a16:creationId xmlns:a16="http://schemas.microsoft.com/office/drawing/2014/main" id="{58BFDA94-3E6F-42CE-BF38-BE5895424060}"/>
              </a:ext>
            </a:extLst>
          </p:cNvPr>
          <p:cNvSpPr txBox="1"/>
          <p:nvPr/>
        </p:nvSpPr>
        <p:spPr>
          <a:xfrm>
            <a:off x="40493" y="78482"/>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a:t>
            </a:r>
            <a:r>
              <a:rPr lang="nl-NL" sz="1200" b="1" dirty="0">
                <a:solidFill>
                  <a:srgbClr val="DAAD08"/>
                </a:solidFill>
                <a:latin typeface="Open Sans"/>
                <a:cs typeface="Open Sans"/>
              </a:rPr>
              <a:t> </a:t>
            </a:r>
            <a:r>
              <a:rPr lang="nl-NL" sz="1200" b="1" dirty="0">
                <a:latin typeface="Open Sans"/>
                <a:cs typeface="Open Sans"/>
              </a:rPr>
              <a:t>Burgerschap</a:t>
            </a:r>
          </a:p>
        </p:txBody>
      </p:sp>
      <p:pic>
        <p:nvPicPr>
          <p:cNvPr id="12" name="Afbeelding 11" descr="Afbeelding met tekst, illustratie&#10;&#10;Automatisch gegenereerde beschrijving">
            <a:extLst>
              <a:ext uri="{FF2B5EF4-FFF2-40B4-BE49-F238E27FC236}">
                <a16:creationId xmlns:a16="http://schemas.microsoft.com/office/drawing/2014/main" id="{35D78D1D-5AFD-47FD-BDA4-3675C43616DD}"/>
              </a:ext>
            </a:extLst>
          </p:cNvPr>
          <p:cNvPicPr>
            <a:picLocks noChangeAspect="1"/>
          </p:cNvPicPr>
          <p:nvPr/>
        </p:nvPicPr>
        <p:blipFill>
          <a:blip r:embed="rId4"/>
          <a:stretch>
            <a:fillRect/>
          </a:stretch>
        </p:blipFill>
        <p:spPr>
          <a:xfrm>
            <a:off x="7850465" y="4638632"/>
            <a:ext cx="1126509" cy="394138"/>
          </a:xfrm>
          <a:prstGeom prst="rect">
            <a:avLst/>
          </a:prstGeom>
        </p:spPr>
      </p:pic>
      <p:pic>
        <p:nvPicPr>
          <p:cNvPr id="3" name="Afbeelding 2" descr="Afbeelding met binnen, automaat&#10;&#10;Automatisch gegenereerde beschrijving">
            <a:extLst>
              <a:ext uri="{FF2B5EF4-FFF2-40B4-BE49-F238E27FC236}">
                <a16:creationId xmlns:a16="http://schemas.microsoft.com/office/drawing/2014/main" id="{1538D14F-4642-3E02-2F86-C78AA2199B4E}"/>
              </a:ext>
            </a:extLst>
          </p:cNvPr>
          <p:cNvPicPr>
            <a:picLocks noChangeAspect="1"/>
          </p:cNvPicPr>
          <p:nvPr/>
        </p:nvPicPr>
        <p:blipFill>
          <a:blip r:embed="rId5"/>
          <a:stretch>
            <a:fillRect/>
          </a:stretch>
        </p:blipFill>
        <p:spPr>
          <a:xfrm>
            <a:off x="3824271" y="0"/>
            <a:ext cx="5308600" cy="5143500"/>
          </a:xfrm>
          <a:prstGeom prst="rect">
            <a:avLst/>
          </a:prstGeom>
        </p:spPr>
      </p:pic>
    </p:spTree>
    <p:extLst>
      <p:ext uri="{BB962C8B-B14F-4D97-AF65-F5344CB8AC3E}">
        <p14:creationId xmlns:p14="http://schemas.microsoft.com/office/powerpoint/2010/main" val="746863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0"/>
            <a:ext cx="2217420"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3338" y="2254460"/>
            <a:ext cx="2150745" cy="461665"/>
          </a:xfrm>
          <a:prstGeom prst="rect">
            <a:avLst/>
          </a:prstGeom>
          <a:noFill/>
        </p:spPr>
        <p:txBody>
          <a:bodyPr wrap="square" rtlCol="0">
            <a:spAutoFit/>
          </a:bodyPr>
          <a:lstStyle/>
          <a:p>
            <a:pPr algn="ctr"/>
            <a:r>
              <a:rPr lang="nl-NL" sz="2400" b="1" dirty="0">
                <a:latin typeface="Open Sans" panose="020B0606030504020204" pitchFamily="34" charset="0"/>
                <a:ea typeface="Open Sans" panose="020B0606030504020204" pitchFamily="34" charset="0"/>
                <a:cs typeface="Open Sans" panose="020B0606030504020204" pitchFamily="34" charset="0"/>
              </a:rPr>
              <a:t>Opdrachten</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560158" y="2716125"/>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D57BBFE9-46C5-44A4-8AC7-0F4E7624BA8E}"/>
              </a:ext>
            </a:extLst>
          </p:cNvPr>
          <p:cNvSpPr txBox="1"/>
          <p:nvPr/>
        </p:nvSpPr>
        <p:spPr>
          <a:xfrm>
            <a:off x="2379294" y="554512"/>
            <a:ext cx="4043474" cy="3927357"/>
          </a:xfrm>
          <a:prstGeom prst="rect">
            <a:avLst/>
          </a:prstGeom>
          <a:noFill/>
        </p:spPr>
        <p:txBody>
          <a:bodyPr wrap="square">
            <a:spAutoFit/>
          </a:bodyPr>
          <a:lstStyle/>
          <a:p>
            <a:pPr>
              <a:buClr>
                <a:srgbClr val="FCD300"/>
              </a:buClr>
              <a:buSzPct val="90000"/>
              <a:buFont typeface="Wingdings 2" panose="05020102010507070707" pitchFamily="18" charset="2"/>
              <a:buChar char=""/>
            </a:pPr>
            <a:r>
              <a:rPr lang="nl-NL" dirty="0"/>
              <a:t> Elke week lever je de opdrachten in op itslearning.</a:t>
            </a:r>
            <a:br>
              <a:rPr lang="nl-NL" dirty="0"/>
            </a:br>
            <a:endParaRPr lang="nl-NL" dirty="0"/>
          </a:p>
          <a:p>
            <a:pPr>
              <a:buClr>
                <a:srgbClr val="FCD300"/>
              </a:buClr>
              <a:buSzPct val="90000"/>
              <a:buFont typeface="Wingdings 2" panose="05020102010507070707" pitchFamily="18" charset="2"/>
              <a:buChar char=""/>
            </a:pPr>
            <a:r>
              <a:rPr lang="nl-NL" dirty="0"/>
              <a:t> Opdrachtenbundel met extra uitleg.</a:t>
            </a:r>
          </a:p>
          <a:p>
            <a:pPr>
              <a:buClr>
                <a:srgbClr val="FCD300"/>
              </a:buClr>
              <a:buSzPct val="90000"/>
              <a:buFont typeface="Wingdings 2" panose="05020102010507070707" pitchFamily="18" charset="2"/>
              <a:buChar char=""/>
            </a:pPr>
            <a:endParaRPr lang="nl-NL" dirty="0"/>
          </a:p>
          <a:p>
            <a:pPr>
              <a:buClr>
                <a:srgbClr val="FCD300"/>
              </a:buClr>
              <a:buSzPct val="90000"/>
              <a:buFont typeface="Wingdings 2" panose="05020102010507070707" pitchFamily="18" charset="2"/>
              <a:buChar char=""/>
            </a:pPr>
            <a:r>
              <a:rPr lang="nl-NL" dirty="0"/>
              <a:t> Je maakt je eigen portfolio waar je de antwoorden noteert.</a:t>
            </a:r>
            <a:br>
              <a:rPr lang="nl-NL" dirty="0"/>
            </a:br>
            <a:endParaRPr lang="nl-NL" dirty="0"/>
          </a:p>
          <a:p>
            <a:pPr marL="0" indent="0">
              <a:lnSpc>
                <a:spcPct val="150000"/>
              </a:lnSpc>
              <a:buNone/>
            </a:pPr>
            <a:r>
              <a:rPr lang="nl-NL" dirty="0"/>
              <a:t>Voorwaarden voor een voldoende:</a:t>
            </a:r>
          </a:p>
          <a:p>
            <a:pPr>
              <a:lnSpc>
                <a:spcPct val="150000"/>
              </a:lnSpc>
              <a:buClr>
                <a:srgbClr val="FCD300"/>
              </a:buClr>
              <a:buSzPct val="90000"/>
              <a:buFont typeface="Wingdings" panose="05000000000000000000" pitchFamily="2" charset="2"/>
              <a:buChar char="ü"/>
            </a:pPr>
            <a:r>
              <a:rPr lang="nl-NL" dirty="0"/>
              <a:t>Actieve deelname aan de les.</a:t>
            </a:r>
          </a:p>
          <a:p>
            <a:pPr>
              <a:lnSpc>
                <a:spcPct val="150000"/>
              </a:lnSpc>
              <a:buClr>
                <a:srgbClr val="FCD300"/>
              </a:buClr>
              <a:buSzPct val="90000"/>
              <a:buFont typeface="Wingdings" panose="05000000000000000000" pitchFamily="2" charset="2"/>
              <a:buChar char="ü"/>
            </a:pPr>
            <a:r>
              <a:rPr lang="nl-NL" dirty="0"/>
              <a:t>Alle opdrachten ingeleverd in het portfolio.</a:t>
            </a:r>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3" name="Afbeelding 2">
            <a:extLst>
              <a:ext uri="{FF2B5EF4-FFF2-40B4-BE49-F238E27FC236}">
                <a16:creationId xmlns:a16="http://schemas.microsoft.com/office/drawing/2014/main" id="{79C3A48F-6AB1-4CDF-8081-2D7B238C37F0}"/>
              </a:ext>
            </a:extLst>
          </p:cNvPr>
          <p:cNvPicPr>
            <a:picLocks noChangeAspect="1"/>
          </p:cNvPicPr>
          <p:nvPr/>
        </p:nvPicPr>
        <p:blipFill>
          <a:blip r:embed="rId4"/>
          <a:stretch>
            <a:fillRect/>
          </a:stretch>
        </p:blipFill>
        <p:spPr>
          <a:xfrm>
            <a:off x="6542716" y="874339"/>
            <a:ext cx="2486983" cy="3068180"/>
          </a:xfrm>
          <a:prstGeom prst="rect">
            <a:avLst/>
          </a:prstGeom>
          <a:ln>
            <a:solidFill>
              <a:schemeClr val="bg2"/>
            </a:solidFill>
          </a:ln>
        </p:spPr>
      </p:pic>
    </p:spTree>
    <p:extLst>
      <p:ext uri="{BB962C8B-B14F-4D97-AF65-F5344CB8AC3E}">
        <p14:creationId xmlns:p14="http://schemas.microsoft.com/office/powerpoint/2010/main" val="1007989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3762" y="1123334"/>
            <a:ext cx="3258780" cy="646331"/>
          </a:xfrm>
          <a:prstGeom prst="rect">
            <a:avLst/>
          </a:prstGeom>
          <a:noFill/>
        </p:spPr>
        <p:txBody>
          <a:bodyPr wrap="square" rtlCol="0">
            <a:spAutoFit/>
          </a:bodyPr>
          <a:lstStyle/>
          <a:p>
            <a:r>
              <a:rPr lang="nl-NL" sz="3600" dirty="0">
                <a:latin typeface="Bebas Neue Regular"/>
                <a:cs typeface="Bebas Neue Regular"/>
              </a:rPr>
              <a:t>Openbare gegevens</a:t>
            </a:r>
          </a:p>
        </p:txBody>
      </p:sp>
      <p:sp>
        <p:nvSpPr>
          <p:cNvPr id="2" name="TextBox 1"/>
          <p:cNvSpPr txBox="1"/>
          <p:nvPr/>
        </p:nvSpPr>
        <p:spPr>
          <a:xfrm>
            <a:off x="363762" y="2199339"/>
            <a:ext cx="5021038" cy="1231106"/>
          </a:xfrm>
          <a:prstGeom prst="rect">
            <a:avLst/>
          </a:prstGeom>
          <a:noFill/>
        </p:spPr>
        <p:txBody>
          <a:bodyPr wrap="square" rtlCol="0">
            <a:spAutoFit/>
          </a:bodyPr>
          <a:lstStyle/>
          <a:p>
            <a:r>
              <a:rPr lang="nl-NL" dirty="0"/>
              <a:t>Weet jij welke gegevens naar voren komen als je jezelf op Google zoekt?</a:t>
            </a:r>
          </a:p>
          <a:p>
            <a:endParaRPr lang="nl-NL" dirty="0"/>
          </a:p>
          <a:p>
            <a:pPr>
              <a:buClr>
                <a:srgbClr val="FCD300"/>
              </a:buClr>
              <a:buFont typeface="Wingdings" panose="05000000000000000000" pitchFamily="2" charset="2"/>
              <a:buChar char="Ø"/>
            </a:pPr>
            <a:r>
              <a:rPr lang="nl-NL" sz="2000" dirty="0"/>
              <a:t> Google jezelf en kijk naar de zoekresultaten.</a:t>
            </a:r>
          </a:p>
        </p:txBody>
      </p:sp>
      <p:sp>
        <p:nvSpPr>
          <p:cNvPr id="8" name="Rectangle 15">
            <a:extLst>
              <a:ext uri="{FF2B5EF4-FFF2-40B4-BE49-F238E27FC236}">
                <a16:creationId xmlns:a16="http://schemas.microsoft.com/office/drawing/2014/main" id="{8C4E9EB1-E5CB-443E-BA0E-70576464B7B9}"/>
              </a:ext>
            </a:extLst>
          </p:cNvPr>
          <p:cNvSpPr/>
          <p:nvPr/>
        </p:nvSpPr>
        <p:spPr>
          <a:xfrm rot="16200000" flipH="1">
            <a:off x="1862306" y="244378"/>
            <a:ext cx="55985" cy="290977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descr="Tribute to Google | GIF on Behance">
            <a:extLst>
              <a:ext uri="{FF2B5EF4-FFF2-40B4-BE49-F238E27FC236}">
                <a16:creationId xmlns:a16="http://schemas.microsoft.com/office/drawing/2014/main" id="{ABA25CA5-54C2-4D72-98C0-2B96F79121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85" r="17544"/>
          <a:stretch/>
        </p:blipFill>
        <p:spPr bwMode="auto">
          <a:xfrm>
            <a:off x="5733951" y="1202757"/>
            <a:ext cx="3368352" cy="27379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et nieuwe Kasteel | Kasteel.gro | Digitale werkplaats Groningen 2019">
            <a:extLst>
              <a:ext uri="{FF2B5EF4-FFF2-40B4-BE49-F238E27FC236}">
                <a16:creationId xmlns:a16="http://schemas.microsoft.com/office/drawing/2014/main" id="{CAD29E0D-F791-4C2C-8891-BD18D6655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404" y="4888514"/>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FB91081F-8D49-4275-A01D-52F9575021F5}"/>
              </a:ext>
            </a:extLst>
          </p:cNvPr>
          <p:cNvSpPr txBox="1"/>
          <p:nvPr/>
        </p:nvSpPr>
        <p:spPr>
          <a:xfrm>
            <a:off x="7225078" y="75466"/>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Tree>
    <p:extLst>
      <p:ext uri="{BB962C8B-B14F-4D97-AF65-F5344CB8AC3E}">
        <p14:creationId xmlns:p14="http://schemas.microsoft.com/office/powerpoint/2010/main" val="155657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a:extLst>
              <a:ext uri="{FF2B5EF4-FFF2-40B4-BE49-F238E27FC236}">
                <a16:creationId xmlns:a16="http://schemas.microsoft.com/office/drawing/2014/main" id="{A99A3286-934D-45D4-BB76-11E830C3428E}"/>
              </a:ext>
            </a:extLst>
          </p:cNvPr>
          <p:cNvSpPr/>
          <p:nvPr/>
        </p:nvSpPr>
        <p:spPr>
          <a:xfrm>
            <a:off x="6050112" y="0"/>
            <a:ext cx="3093888"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63762" y="747120"/>
            <a:ext cx="1940899" cy="646331"/>
          </a:xfrm>
          <a:prstGeom prst="rect">
            <a:avLst/>
          </a:prstGeom>
          <a:noFill/>
        </p:spPr>
        <p:txBody>
          <a:bodyPr wrap="square" rtlCol="0">
            <a:spAutoFit/>
          </a:bodyPr>
          <a:lstStyle/>
          <a:p>
            <a:r>
              <a:rPr lang="nl-NL" sz="3600" dirty="0">
                <a:latin typeface="Bebas Neue Regular"/>
                <a:cs typeface="Bebas Neue Regular"/>
              </a:rPr>
              <a:t>Netiquette</a:t>
            </a:r>
          </a:p>
        </p:txBody>
      </p:sp>
      <p:sp>
        <p:nvSpPr>
          <p:cNvPr id="2" name="TextBox 1"/>
          <p:cNvSpPr txBox="1"/>
          <p:nvPr/>
        </p:nvSpPr>
        <p:spPr>
          <a:xfrm>
            <a:off x="363762" y="1468648"/>
            <a:ext cx="4370284" cy="1997919"/>
          </a:xfrm>
          <a:prstGeom prst="rect">
            <a:avLst/>
          </a:prstGeom>
          <a:noFill/>
        </p:spPr>
        <p:txBody>
          <a:bodyPr wrap="square" lIns="91440" tIns="45720" rIns="91440" bIns="45720" rtlCol="0" anchor="t">
            <a:spAutoFit/>
          </a:bodyPr>
          <a:lstStyle/>
          <a:p>
            <a:pPr marL="0" indent="0">
              <a:lnSpc>
                <a:spcPct val="150000"/>
              </a:lnSpc>
              <a:buNone/>
            </a:pPr>
            <a:r>
              <a:rPr lang="nl-NL" sz="1400" dirty="0">
                <a:latin typeface="Open Sans"/>
                <a:ea typeface="Open Sans"/>
                <a:cs typeface="Open Sans"/>
              </a:rPr>
              <a:t>Samenvoeging van internet/netwerk en etiquette.</a:t>
            </a:r>
            <a:br>
              <a:rPr lang="nl-NL" sz="1400" dirty="0">
                <a:latin typeface="Open Sans" panose="020B0606030504020204" pitchFamily="34" charset="0"/>
                <a:ea typeface="Open Sans" panose="020B0606030504020204" pitchFamily="34" charset="0"/>
                <a:cs typeface="Open Sans" panose="020B0606030504020204" pitchFamily="34" charset="0"/>
              </a:rPr>
            </a:b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b="1" dirty="0">
                <a:latin typeface="Open Sans"/>
                <a:ea typeface="Open Sans"/>
                <a:cs typeface="Open Sans"/>
              </a:rPr>
              <a:t>Etiquette: </a:t>
            </a:r>
            <a:r>
              <a:rPr lang="nl-NL" sz="1400" dirty="0">
                <a:latin typeface="Open Sans"/>
                <a:ea typeface="Open Sans"/>
                <a:cs typeface="Open Sans"/>
              </a:rPr>
              <a:t>richtlijnen en gedragsregels.</a:t>
            </a:r>
            <a:br>
              <a:rPr lang="nl-NL" sz="1400" dirty="0">
                <a:latin typeface="Open Sans" panose="020B0606030504020204" pitchFamily="34" charset="0"/>
                <a:ea typeface="Open Sans" panose="020B0606030504020204" pitchFamily="34" charset="0"/>
                <a:cs typeface="Open Sans" panose="020B0606030504020204" pitchFamily="34" charset="0"/>
              </a:rPr>
            </a:b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b="1" dirty="0" err="1">
                <a:latin typeface="Open Sans"/>
                <a:ea typeface="Open Sans"/>
                <a:cs typeface="Open Sans"/>
              </a:rPr>
              <a:t>Netiquette</a:t>
            </a:r>
            <a:r>
              <a:rPr lang="nl-NL" sz="1400" b="1" dirty="0">
                <a:latin typeface="Open Sans"/>
                <a:ea typeface="Open Sans"/>
                <a:cs typeface="Open Sans"/>
              </a:rPr>
              <a:t>: </a:t>
            </a:r>
            <a:r>
              <a:rPr lang="nl-NL" sz="1400" dirty="0">
                <a:latin typeface="Open Sans"/>
                <a:ea typeface="Open Sans"/>
                <a:cs typeface="Open Sans"/>
              </a:rPr>
              <a:t>richtlijnen en gedragsregels voor het gebruik van internet.</a:t>
            </a:r>
            <a:endParaRPr lang="en-US" sz="1400" dirty="0">
              <a:latin typeface="Open Sans"/>
              <a:ea typeface="Open Sans"/>
              <a:cs typeface="Open Sans"/>
            </a:endParaRPr>
          </a:p>
        </p:txBody>
      </p:sp>
      <p:sp>
        <p:nvSpPr>
          <p:cNvPr id="8" name="Rectangle 15">
            <a:extLst>
              <a:ext uri="{FF2B5EF4-FFF2-40B4-BE49-F238E27FC236}">
                <a16:creationId xmlns:a16="http://schemas.microsoft.com/office/drawing/2014/main" id="{8C4E9EB1-E5CB-443E-BA0E-70576464B7B9}"/>
              </a:ext>
            </a:extLst>
          </p:cNvPr>
          <p:cNvSpPr/>
          <p:nvPr/>
        </p:nvSpPr>
        <p:spPr>
          <a:xfrm rot="16200000">
            <a:off x="1252369" y="472033"/>
            <a:ext cx="61094" cy="1667709"/>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Het nieuwe Kasteel | Kasteel.gro | Digitale werkplaats Groningen 2019">
            <a:extLst>
              <a:ext uri="{FF2B5EF4-FFF2-40B4-BE49-F238E27FC236}">
                <a16:creationId xmlns:a16="http://schemas.microsoft.com/office/drawing/2014/main" id="{CAD29E0D-F791-4C2C-8891-BD18D6655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0" y="4935081"/>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FB91081F-8D49-4275-A01D-52F9575021F5}"/>
              </a:ext>
            </a:extLst>
          </p:cNvPr>
          <p:cNvSpPr txBox="1"/>
          <p:nvPr/>
        </p:nvSpPr>
        <p:spPr>
          <a:xfrm>
            <a:off x="-272" y="34231"/>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4098" name="Picture 2" descr="Nettiquette – sociale media en e-mail. - ICT-materiaal">
            <a:extLst>
              <a:ext uri="{FF2B5EF4-FFF2-40B4-BE49-F238E27FC236}">
                <a16:creationId xmlns:a16="http://schemas.microsoft.com/office/drawing/2014/main" id="{D68A6BD1-D6BD-4FC6-B197-1BA53FF00B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12" r="6727"/>
          <a:stretch/>
        </p:blipFill>
        <p:spPr bwMode="auto">
          <a:xfrm>
            <a:off x="6050112" y="1285370"/>
            <a:ext cx="3088433" cy="242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13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0"/>
            <a:ext cx="2217420"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377" y="331495"/>
            <a:ext cx="2150745" cy="1938992"/>
          </a:xfrm>
          <a:prstGeom prst="rect">
            <a:avLst/>
          </a:prstGeom>
          <a:noFill/>
        </p:spPr>
        <p:txBody>
          <a:bodyPr wrap="square" rtlCol="0">
            <a:spAutoFit/>
          </a:bodyPr>
          <a:lstStyle/>
          <a:p>
            <a:pPr algn="ctr"/>
            <a:r>
              <a:rPr lang="nl-NL" sz="2400" b="1" dirty="0">
                <a:latin typeface="Open Sans" panose="020B0606030504020204" pitchFamily="34" charset="0"/>
                <a:ea typeface="Open Sans" panose="020B0606030504020204" pitchFamily="34" charset="0"/>
                <a:cs typeface="Open Sans" panose="020B0606030504020204" pitchFamily="34" charset="0"/>
              </a:rPr>
              <a:t>Portfolio-</a:t>
            </a:r>
            <a:br>
              <a:rPr lang="nl-NL" sz="2400" b="1" dirty="0">
                <a:latin typeface="Open Sans" panose="020B0606030504020204" pitchFamily="34" charset="0"/>
                <a:ea typeface="Open Sans" panose="020B0606030504020204" pitchFamily="34" charset="0"/>
                <a:cs typeface="Open Sans" panose="020B0606030504020204" pitchFamily="34" charset="0"/>
              </a:rPr>
            </a:br>
            <a:r>
              <a:rPr lang="nl-NL" sz="2400" b="1" dirty="0">
                <a:latin typeface="Open Sans" panose="020B0606030504020204" pitchFamily="34" charset="0"/>
                <a:ea typeface="Open Sans" panose="020B0606030504020204" pitchFamily="34" charset="0"/>
                <a:cs typeface="Open Sans" panose="020B0606030504020204" pitchFamily="34" charset="0"/>
              </a:rPr>
              <a:t>opdracht 1</a:t>
            </a:r>
            <a:br>
              <a:rPr lang="nl-NL" sz="2400" b="1" dirty="0">
                <a:latin typeface="Open Sans" panose="020B0606030504020204" pitchFamily="34" charset="0"/>
                <a:ea typeface="Open Sans" panose="020B0606030504020204" pitchFamily="34" charset="0"/>
                <a:cs typeface="Open Sans" panose="020B0606030504020204" pitchFamily="34" charset="0"/>
              </a:rPr>
            </a:br>
            <a:br>
              <a:rPr lang="nl-NL" sz="2400" b="1" dirty="0">
                <a:latin typeface="Open Sans" panose="020B0606030504020204" pitchFamily="34" charset="0"/>
                <a:ea typeface="Open Sans" panose="020B0606030504020204" pitchFamily="34" charset="0"/>
                <a:cs typeface="Open Sans" panose="020B0606030504020204" pitchFamily="34" charset="0"/>
              </a:rPr>
            </a:br>
            <a:r>
              <a:rPr lang="nl-NL" sz="2400" b="1" dirty="0">
                <a:latin typeface="Open Sans" panose="020B0606030504020204" pitchFamily="34" charset="0"/>
                <a:ea typeface="Open Sans" panose="020B0606030504020204" pitchFamily="34" charset="0"/>
                <a:cs typeface="Open Sans" panose="020B0606030504020204" pitchFamily="34" charset="0"/>
              </a:rPr>
              <a:t>Vrienden op socialmedia</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560158" y="2270487"/>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
        <p:nvSpPr>
          <p:cNvPr id="11" name="Tekstvak 10">
            <a:extLst>
              <a:ext uri="{FF2B5EF4-FFF2-40B4-BE49-F238E27FC236}">
                <a16:creationId xmlns:a16="http://schemas.microsoft.com/office/drawing/2014/main" id="{B8B80BA0-46C6-436A-9DFC-9236461224F2}"/>
              </a:ext>
            </a:extLst>
          </p:cNvPr>
          <p:cNvSpPr txBox="1"/>
          <p:nvPr/>
        </p:nvSpPr>
        <p:spPr>
          <a:xfrm>
            <a:off x="2405467" y="615854"/>
            <a:ext cx="6624232" cy="2308324"/>
          </a:xfrm>
          <a:prstGeom prst="rect">
            <a:avLst/>
          </a:prstGeom>
          <a:noFill/>
        </p:spPr>
        <p:txBody>
          <a:bodyPr wrap="square">
            <a:spAutoFit/>
          </a:bodyPr>
          <a:lstStyle/>
          <a:p>
            <a:pPr marL="0" indent="0">
              <a:buNone/>
            </a:pPr>
            <a:r>
              <a:rPr lang="nl-NL" sz="1600" b="1" dirty="0">
                <a:latin typeface="Open Sans" panose="020B0606030504020204" pitchFamily="34" charset="0"/>
                <a:ea typeface="Open Sans" panose="020B0606030504020204" pitchFamily="34" charset="0"/>
                <a:cs typeface="Open Sans" panose="020B0606030504020204" pitchFamily="34" charset="0"/>
              </a:rPr>
              <a:t>Casus: Social Media </a:t>
            </a:r>
          </a:p>
          <a:p>
            <a:pPr marL="0" indent="0">
              <a:buNone/>
            </a:pPr>
            <a:endParaRPr lang="nl-NL" sz="16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600" dirty="0">
                <a:latin typeface="Open Sans" panose="020B0606030504020204" pitchFamily="34" charset="0"/>
                <a:ea typeface="Open Sans" panose="020B0606030504020204" pitchFamily="34" charset="0"/>
                <a:cs typeface="Open Sans" panose="020B0606030504020204" pitchFamily="34" charset="0"/>
              </a:rPr>
              <a:t>Nora is een </a:t>
            </a:r>
            <a:r>
              <a:rPr lang="nl-NL" sz="1600" dirty="0">
                <a:effectLst/>
                <a:latin typeface="Open Sans" panose="020B0606030504020204" pitchFamily="34" charset="0"/>
                <a:ea typeface="Open Sans" panose="020B0606030504020204" pitchFamily="34" charset="0"/>
                <a:cs typeface="Open Sans" panose="020B0606030504020204" pitchFamily="34" charset="0"/>
              </a:rPr>
              <a:t>docent van 30 jaar is al 6 jaar werkzaam in het onderwijs en maakt gebruikt van Facebook, Instagram en LinkedIn. </a:t>
            </a:r>
          </a:p>
          <a:p>
            <a:pPr marL="0" indent="0">
              <a:buNone/>
            </a:pPr>
            <a:endParaRPr lang="nl-NL" sz="16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600" dirty="0">
                <a:latin typeface="Open Sans" panose="020B0606030504020204" pitchFamily="34" charset="0"/>
                <a:ea typeface="Open Sans" panose="020B0606030504020204" pitchFamily="34" charset="0"/>
                <a:cs typeface="Open Sans" panose="020B0606030504020204" pitchFamily="34" charset="0"/>
              </a:rPr>
              <a:t>Kun je als docent vrienden zijn met studenten op deze socialmedia? </a:t>
            </a:r>
          </a:p>
          <a:p>
            <a:pPr marL="0" indent="0">
              <a:buNone/>
            </a:pPr>
            <a:endParaRPr lang="nl-NL" sz="16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600" dirty="0">
                <a:latin typeface="Open Sans" panose="020B0606030504020204" pitchFamily="34" charset="0"/>
                <a:ea typeface="Open Sans" panose="020B0606030504020204" pitchFamily="34" charset="0"/>
                <a:cs typeface="Open Sans" panose="020B0606030504020204" pitchFamily="34" charset="0"/>
              </a:rPr>
              <a:t>Beargumenteer met minstens 100 woorden waarom het volgens jou wel of niet kan.</a:t>
            </a:r>
          </a:p>
        </p:txBody>
      </p:sp>
      <p:pic>
        <p:nvPicPr>
          <p:cNvPr id="14" name="Afbeelding 13" descr="Afbeelding met tekst, toetsenbord&#10;&#10;Automatisch gegenereerde beschrijving">
            <a:extLst>
              <a:ext uri="{FF2B5EF4-FFF2-40B4-BE49-F238E27FC236}">
                <a16:creationId xmlns:a16="http://schemas.microsoft.com/office/drawing/2014/main" id="{7C05349E-0F04-43C3-90F7-63908343DDB6}"/>
              </a:ext>
            </a:extLst>
          </p:cNvPr>
          <p:cNvPicPr>
            <a:picLocks noChangeAspect="1"/>
          </p:cNvPicPr>
          <p:nvPr/>
        </p:nvPicPr>
        <p:blipFill>
          <a:blip r:embed="rId4">
            <a:alphaModFix amt="47000"/>
          </a:blip>
          <a:stretch>
            <a:fillRect/>
          </a:stretch>
        </p:blipFill>
        <p:spPr>
          <a:xfrm>
            <a:off x="2377" y="3979040"/>
            <a:ext cx="2215044" cy="1164460"/>
          </a:xfrm>
          <a:prstGeom prst="rect">
            <a:avLst/>
          </a:prstGeom>
        </p:spPr>
      </p:pic>
      <p:pic>
        <p:nvPicPr>
          <p:cNvPr id="12" name="Afbeelding 11" descr="Afbeelding met persoon, staand, mensen&#10;&#10;Automatisch gegenereerde beschrijving">
            <a:extLst>
              <a:ext uri="{FF2B5EF4-FFF2-40B4-BE49-F238E27FC236}">
                <a16:creationId xmlns:a16="http://schemas.microsoft.com/office/drawing/2014/main" id="{1801D58A-E790-44A5-BF50-2B617AA7EFD5}"/>
              </a:ext>
            </a:extLst>
          </p:cNvPr>
          <p:cNvPicPr>
            <a:picLocks noChangeAspect="1"/>
          </p:cNvPicPr>
          <p:nvPr/>
        </p:nvPicPr>
        <p:blipFill>
          <a:blip r:embed="rId5"/>
          <a:stretch>
            <a:fillRect/>
          </a:stretch>
        </p:blipFill>
        <p:spPr>
          <a:xfrm>
            <a:off x="4572000" y="3052448"/>
            <a:ext cx="2779776" cy="1853184"/>
          </a:xfrm>
          <a:prstGeom prst="rect">
            <a:avLst/>
          </a:prstGeom>
        </p:spPr>
      </p:pic>
      <p:pic>
        <p:nvPicPr>
          <p:cNvPr id="15" name="Picture 4">
            <a:extLst>
              <a:ext uri="{FF2B5EF4-FFF2-40B4-BE49-F238E27FC236}">
                <a16:creationId xmlns:a16="http://schemas.microsoft.com/office/drawing/2014/main" id="{6114D799-C6DD-4358-9444-B1E77513283E}"/>
              </a:ext>
            </a:extLst>
          </p:cNvPr>
          <p:cNvPicPr>
            <a:picLocks noChangeAspect="1"/>
          </p:cNvPicPr>
          <p:nvPr/>
        </p:nvPicPr>
        <p:blipFill rotWithShape="1">
          <a:blip r:embed="rId6"/>
          <a:srcRect l="8616" t="3630" r="2491" b="13488"/>
          <a:stretch/>
        </p:blipFill>
        <p:spPr>
          <a:xfrm>
            <a:off x="8349232" y="3979040"/>
            <a:ext cx="680467" cy="6368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98863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0"/>
            <a:ext cx="2217420"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257285"/>
            <a:ext cx="2150745" cy="1938992"/>
          </a:xfrm>
          <a:prstGeom prst="rect">
            <a:avLst/>
          </a:prstGeom>
          <a:noFill/>
        </p:spPr>
        <p:txBody>
          <a:bodyPr wrap="square" rtlCol="0">
            <a:spAutoFit/>
          </a:bodyPr>
          <a:lstStyle/>
          <a:p>
            <a:pPr algn="ctr"/>
            <a:r>
              <a:rPr lang="nl-NL" sz="2400" b="1" dirty="0"/>
              <a:t>Portfolio- opdracht 2</a:t>
            </a:r>
            <a:br>
              <a:rPr lang="nl-NL" sz="2400" b="1" dirty="0"/>
            </a:br>
            <a:br>
              <a:rPr lang="nl-NL" sz="2400" b="1" dirty="0"/>
            </a:br>
            <a:r>
              <a:rPr lang="nl-NL" sz="2400" b="1" dirty="0"/>
              <a:t>Nettiquette en stickers</a:t>
            </a:r>
            <a:endParaRPr lang="nl-NL"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560158" y="2196277"/>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12" name="Afbeelding 11">
            <a:extLst>
              <a:ext uri="{FF2B5EF4-FFF2-40B4-BE49-F238E27FC236}">
                <a16:creationId xmlns:a16="http://schemas.microsoft.com/office/drawing/2014/main" id="{ABDC38BE-8445-49F7-AA4C-C902D521875D}"/>
              </a:ext>
            </a:extLst>
          </p:cNvPr>
          <p:cNvPicPr>
            <a:picLocks noChangeAspect="1"/>
          </p:cNvPicPr>
          <p:nvPr/>
        </p:nvPicPr>
        <p:blipFill>
          <a:blip r:embed="rId4"/>
          <a:stretch>
            <a:fillRect/>
          </a:stretch>
        </p:blipFill>
        <p:spPr>
          <a:xfrm>
            <a:off x="2680203" y="308322"/>
            <a:ext cx="4596603" cy="2151439"/>
          </a:xfrm>
          <a:prstGeom prst="rect">
            <a:avLst/>
          </a:prstGeom>
        </p:spPr>
      </p:pic>
      <p:pic>
        <p:nvPicPr>
          <p:cNvPr id="15" name="Afbeelding 14">
            <a:extLst>
              <a:ext uri="{FF2B5EF4-FFF2-40B4-BE49-F238E27FC236}">
                <a16:creationId xmlns:a16="http://schemas.microsoft.com/office/drawing/2014/main" id="{DA30BBA0-852E-4892-B3AF-4F5FFA045ED8}"/>
              </a:ext>
            </a:extLst>
          </p:cNvPr>
          <p:cNvPicPr>
            <a:picLocks noChangeAspect="1"/>
          </p:cNvPicPr>
          <p:nvPr/>
        </p:nvPicPr>
        <p:blipFill rotWithShape="1">
          <a:blip r:embed="rId5"/>
          <a:srcRect t="2049" r="962" b="17421"/>
          <a:stretch/>
        </p:blipFill>
        <p:spPr>
          <a:xfrm>
            <a:off x="4805681" y="2490276"/>
            <a:ext cx="1896626" cy="1701106"/>
          </a:xfrm>
          <a:prstGeom prst="rect">
            <a:avLst/>
          </a:prstGeom>
        </p:spPr>
      </p:pic>
      <p:pic>
        <p:nvPicPr>
          <p:cNvPr id="16" name="Picture 2">
            <a:extLst>
              <a:ext uri="{FF2B5EF4-FFF2-40B4-BE49-F238E27FC236}">
                <a16:creationId xmlns:a16="http://schemas.microsoft.com/office/drawing/2014/main" id="{7AF5FBBA-39D6-4706-94C5-91E9ADF5BE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32" r="-110" b="4149"/>
          <a:stretch/>
        </p:blipFill>
        <p:spPr bwMode="auto">
          <a:xfrm>
            <a:off x="2680203" y="2499891"/>
            <a:ext cx="1896626" cy="16914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
            <a:extLst>
              <a:ext uri="{FF2B5EF4-FFF2-40B4-BE49-F238E27FC236}">
                <a16:creationId xmlns:a16="http://schemas.microsoft.com/office/drawing/2014/main" id="{3CD17313-AC52-4295-A05F-7C32CD25C90E}"/>
              </a:ext>
            </a:extLst>
          </p:cNvPr>
          <p:cNvSpPr txBox="1"/>
          <p:nvPr/>
        </p:nvSpPr>
        <p:spPr>
          <a:xfrm>
            <a:off x="2626874" y="4376604"/>
            <a:ext cx="5377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noProof="1"/>
              <a:t>Welke nettiquette zou hier toegepast moeten worden?</a:t>
            </a:r>
          </a:p>
        </p:txBody>
      </p:sp>
      <p:pic>
        <p:nvPicPr>
          <p:cNvPr id="18" name="Picture 2" descr="Meme stickers voor WhatsApp: de leukste stickers in je chat">
            <a:extLst>
              <a:ext uri="{FF2B5EF4-FFF2-40B4-BE49-F238E27FC236}">
                <a16:creationId xmlns:a16="http://schemas.microsoft.com/office/drawing/2014/main" id="{960CC23C-1ED9-4EA3-A952-D23189B69185}"/>
              </a:ext>
            </a:extLst>
          </p:cNvPr>
          <p:cNvPicPr>
            <a:picLocks noChangeAspect="1" noChangeArrowheads="1"/>
          </p:cNvPicPr>
          <p:nvPr/>
        </p:nvPicPr>
        <p:blipFill rotWithShape="1">
          <a:blip r:embed="rId7">
            <a:alphaModFix amt="35000"/>
            <a:extLst>
              <a:ext uri="{28A0092B-C50C-407E-A947-70E740481C1C}">
                <a14:useLocalDpi xmlns:a14="http://schemas.microsoft.com/office/drawing/2010/main" val="0"/>
              </a:ext>
            </a:extLst>
          </a:blip>
          <a:srcRect l="4414" r="12032" b="1"/>
          <a:stretch/>
        </p:blipFill>
        <p:spPr bwMode="auto">
          <a:xfrm>
            <a:off x="2" y="3904389"/>
            <a:ext cx="2217420" cy="12391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AF092EFF-3185-4AF4-8237-4B336900DBBF}"/>
              </a:ext>
            </a:extLst>
          </p:cNvPr>
          <p:cNvPicPr>
            <a:picLocks noChangeAspect="1"/>
          </p:cNvPicPr>
          <p:nvPr/>
        </p:nvPicPr>
        <p:blipFill rotWithShape="1">
          <a:blip r:embed="rId8"/>
          <a:srcRect l="8616" t="3630" r="2491" b="13488"/>
          <a:stretch/>
        </p:blipFill>
        <p:spPr>
          <a:xfrm>
            <a:off x="8349232" y="3979040"/>
            <a:ext cx="680467" cy="6368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08354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5579" y="785802"/>
            <a:ext cx="1587067" cy="461665"/>
          </a:xfrm>
          <a:prstGeom prst="rect">
            <a:avLst/>
          </a:prstGeom>
          <a:noFill/>
        </p:spPr>
        <p:txBody>
          <a:bodyPr wrap="square" rtlCol="0">
            <a:spAutoFit/>
          </a:bodyPr>
          <a:lstStyle/>
          <a:p>
            <a:r>
              <a:rPr lang="nl-NL" sz="2400" dirty="0">
                <a:latin typeface="Bebas Neue Regular"/>
                <a:cs typeface="Bebas Neue Regular"/>
              </a:rPr>
              <a:t>Vraag</a:t>
            </a:r>
          </a:p>
        </p:txBody>
      </p:sp>
      <p:sp>
        <p:nvSpPr>
          <p:cNvPr id="2" name="TextBox 1"/>
          <p:cNvSpPr txBox="1"/>
          <p:nvPr/>
        </p:nvSpPr>
        <p:spPr>
          <a:xfrm>
            <a:off x="275109" y="1337538"/>
            <a:ext cx="3625087" cy="3301609"/>
          </a:xfrm>
          <a:prstGeom prst="rect">
            <a:avLst/>
          </a:prstGeom>
          <a:noFill/>
        </p:spPr>
        <p:txBody>
          <a:bodyPr wrap="square" rtlCol="0">
            <a:spAutoFit/>
          </a:bodyPr>
          <a:lstStyle/>
          <a:p>
            <a:pPr>
              <a:lnSpc>
                <a:spcPct val="115000"/>
              </a:lnSpc>
              <a:spcBef>
                <a:spcPts val="500"/>
              </a:spcBef>
              <a:spcAft>
                <a:spcPts val="1000"/>
              </a:spcAft>
            </a:pPr>
            <a:r>
              <a:rPr lang="nl-NL" sz="1600" dirty="0">
                <a:effectLst/>
                <a:latin typeface="Open Sans" panose="020B0606030504020204" pitchFamily="34" charset="0"/>
                <a:ea typeface="Open Sans" panose="020B0606030504020204" pitchFamily="34" charset="0"/>
                <a:cs typeface="Open Sans" panose="020B0606030504020204" pitchFamily="34" charset="0"/>
              </a:rPr>
              <a:t>Hoeveel % van de recruiters zoekt online informatie op over een sollicitant?</a:t>
            </a:r>
          </a:p>
          <a:p>
            <a:pPr marL="342900" indent="-342900">
              <a:lnSpc>
                <a:spcPct val="115000"/>
              </a:lnSpc>
              <a:spcBef>
                <a:spcPts val="500"/>
              </a:spcBef>
              <a:spcAft>
                <a:spcPts val="1000"/>
              </a:spcAft>
              <a:buAutoNum type="alphaUcPeriod"/>
            </a:pPr>
            <a:r>
              <a:rPr lang="nl-NL" sz="1600" dirty="0">
                <a:latin typeface="Open Sans" panose="020B0606030504020204" pitchFamily="34" charset="0"/>
                <a:ea typeface="Open Sans" panose="020B0606030504020204" pitchFamily="34" charset="0"/>
                <a:cs typeface="Open Sans" panose="020B0606030504020204" pitchFamily="34" charset="0"/>
              </a:rPr>
              <a:t>60%</a:t>
            </a:r>
          </a:p>
          <a:p>
            <a:pPr marL="342900" indent="-342900">
              <a:lnSpc>
                <a:spcPct val="115000"/>
              </a:lnSpc>
              <a:spcBef>
                <a:spcPts val="500"/>
              </a:spcBef>
              <a:spcAft>
                <a:spcPts val="1000"/>
              </a:spcAft>
              <a:buAutoNum type="alphaUcPeriod"/>
            </a:pPr>
            <a:r>
              <a:rPr lang="nl-NL" sz="1600" dirty="0">
                <a:latin typeface="Open Sans" panose="020B0606030504020204" pitchFamily="34" charset="0"/>
                <a:ea typeface="Open Sans" panose="020B0606030504020204" pitchFamily="34" charset="0"/>
                <a:cs typeface="Open Sans" panose="020B0606030504020204" pitchFamily="34" charset="0"/>
              </a:rPr>
              <a:t>70%</a:t>
            </a:r>
          </a:p>
          <a:p>
            <a:pPr marL="342900" indent="-342900">
              <a:lnSpc>
                <a:spcPct val="115000"/>
              </a:lnSpc>
              <a:spcBef>
                <a:spcPts val="500"/>
              </a:spcBef>
              <a:spcAft>
                <a:spcPts val="1000"/>
              </a:spcAft>
              <a:buAutoNum type="alphaUcPeriod"/>
            </a:pPr>
            <a:r>
              <a:rPr lang="nl-NL" sz="1600" dirty="0">
                <a:latin typeface="Open Sans" panose="020B0606030504020204" pitchFamily="34" charset="0"/>
                <a:ea typeface="Open Sans" panose="020B0606030504020204" pitchFamily="34" charset="0"/>
                <a:cs typeface="Open Sans" panose="020B0606030504020204" pitchFamily="34" charset="0"/>
              </a:rPr>
              <a:t>80%</a:t>
            </a:r>
          </a:p>
          <a:p>
            <a:pPr marL="342900" indent="-342900">
              <a:lnSpc>
                <a:spcPct val="115000"/>
              </a:lnSpc>
              <a:spcBef>
                <a:spcPts val="500"/>
              </a:spcBef>
              <a:spcAft>
                <a:spcPts val="1000"/>
              </a:spcAft>
              <a:buAutoNum type="alphaUcPeriod"/>
            </a:pPr>
            <a:r>
              <a:rPr lang="nl-NL" sz="1600" dirty="0">
                <a:effectLst/>
                <a:latin typeface="Open Sans" panose="020B0606030504020204" pitchFamily="34" charset="0"/>
                <a:ea typeface="Open Sans" panose="020B0606030504020204" pitchFamily="34" charset="0"/>
                <a:cs typeface="Open Sans" panose="020B0606030504020204" pitchFamily="34" charset="0"/>
              </a:rPr>
              <a:t>90%</a:t>
            </a:r>
          </a:p>
          <a:p>
            <a:pPr marL="342900" indent="-342900">
              <a:lnSpc>
                <a:spcPct val="115000"/>
              </a:lnSpc>
              <a:spcBef>
                <a:spcPts val="500"/>
              </a:spcBef>
              <a:spcAft>
                <a:spcPts val="1000"/>
              </a:spcAft>
              <a:buAutoNum type="alphaUcPeriod"/>
            </a:pPr>
            <a:r>
              <a:rPr lang="nl-NL" sz="1600" dirty="0">
                <a:latin typeface="Open Sans" panose="020B0606030504020204" pitchFamily="34" charset="0"/>
                <a:ea typeface="Open Sans" panose="020B0606030504020204" pitchFamily="34" charset="0"/>
                <a:cs typeface="Open Sans" panose="020B0606030504020204" pitchFamily="34" charset="0"/>
              </a:rPr>
              <a:t>100%</a:t>
            </a:r>
            <a:endParaRPr lang="nl-NL" sz="16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15">
            <a:extLst>
              <a:ext uri="{FF2B5EF4-FFF2-40B4-BE49-F238E27FC236}">
                <a16:creationId xmlns:a16="http://schemas.microsoft.com/office/drawing/2014/main" id="{8C4E9EB1-E5CB-443E-BA0E-70576464B7B9}"/>
              </a:ext>
            </a:extLst>
          </p:cNvPr>
          <p:cNvSpPr/>
          <p:nvPr/>
        </p:nvSpPr>
        <p:spPr>
          <a:xfrm rot="16200000">
            <a:off x="1896062" y="-297391"/>
            <a:ext cx="45719" cy="31942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1">
            <a:extLst>
              <a:ext uri="{FF2B5EF4-FFF2-40B4-BE49-F238E27FC236}">
                <a16:creationId xmlns:a16="http://schemas.microsoft.com/office/drawing/2014/main" id="{91ACDCFB-C37C-4ED0-AE2F-9BF7D87336C5}"/>
              </a:ext>
            </a:extLst>
          </p:cNvPr>
          <p:cNvSpPr txBox="1"/>
          <p:nvPr/>
        </p:nvSpPr>
        <p:spPr>
          <a:xfrm>
            <a:off x="275109" y="1337538"/>
            <a:ext cx="3419813" cy="3301609"/>
          </a:xfrm>
          <a:prstGeom prst="rect">
            <a:avLst/>
          </a:prstGeom>
          <a:noFill/>
        </p:spPr>
        <p:txBody>
          <a:bodyPr wrap="square" rtlCol="0">
            <a:spAutoFit/>
          </a:bodyPr>
          <a:lstStyle/>
          <a:p>
            <a:pPr>
              <a:lnSpc>
                <a:spcPct val="115000"/>
              </a:lnSpc>
              <a:spcBef>
                <a:spcPts val="500"/>
              </a:spcBef>
              <a:spcAft>
                <a:spcPts val="1000"/>
              </a:spcAft>
            </a:pPr>
            <a:r>
              <a:rPr lang="nl-NL" sz="1600" dirty="0">
                <a:effectLst/>
                <a:latin typeface="Open Sans" panose="020B0606030504020204" pitchFamily="34" charset="0"/>
                <a:ea typeface="Open Sans" panose="020B0606030504020204" pitchFamily="34" charset="0"/>
                <a:cs typeface="Open Sans" panose="020B0606030504020204" pitchFamily="34" charset="0"/>
              </a:rPr>
              <a:t>Hoeveel % van de recruiters zoekt online informatie op over een sollicitant?</a:t>
            </a:r>
          </a:p>
          <a:p>
            <a:pPr marL="342900" indent="-342900">
              <a:lnSpc>
                <a:spcPct val="115000"/>
              </a:lnSpc>
              <a:spcBef>
                <a:spcPts val="500"/>
              </a:spcBef>
              <a:spcAft>
                <a:spcPts val="1000"/>
              </a:spcAft>
              <a:buAutoNum type="alphaUcPeriod"/>
            </a:pPr>
            <a:r>
              <a:rPr lang="nl-NL" sz="1600" dirty="0">
                <a:latin typeface="Open Sans" panose="020B0606030504020204" pitchFamily="34" charset="0"/>
                <a:ea typeface="Open Sans" panose="020B0606030504020204" pitchFamily="34" charset="0"/>
                <a:cs typeface="Open Sans" panose="020B0606030504020204" pitchFamily="34" charset="0"/>
              </a:rPr>
              <a:t>60%</a:t>
            </a:r>
          </a:p>
          <a:p>
            <a:pPr marL="342900" indent="-342900">
              <a:lnSpc>
                <a:spcPct val="115000"/>
              </a:lnSpc>
              <a:spcBef>
                <a:spcPts val="500"/>
              </a:spcBef>
              <a:spcAft>
                <a:spcPts val="1000"/>
              </a:spcAft>
              <a:buAutoNum type="alphaUcPeriod"/>
            </a:pPr>
            <a:r>
              <a:rPr lang="nl-NL" sz="1600" dirty="0">
                <a:latin typeface="Open Sans" panose="020B0606030504020204" pitchFamily="34" charset="0"/>
                <a:ea typeface="Open Sans" panose="020B0606030504020204" pitchFamily="34" charset="0"/>
                <a:cs typeface="Open Sans" panose="020B0606030504020204" pitchFamily="34" charset="0"/>
              </a:rPr>
              <a:t>70%</a:t>
            </a:r>
          </a:p>
          <a:p>
            <a:pPr marL="342900" indent="-342900">
              <a:lnSpc>
                <a:spcPct val="115000"/>
              </a:lnSpc>
              <a:spcBef>
                <a:spcPts val="500"/>
              </a:spcBef>
              <a:spcAft>
                <a:spcPts val="1000"/>
              </a:spcAft>
              <a:buAutoNum type="alphaUcPeriod"/>
            </a:pPr>
            <a:r>
              <a:rPr lang="nl-NL" sz="1600" dirty="0">
                <a:latin typeface="Open Sans" panose="020B0606030504020204" pitchFamily="34" charset="0"/>
                <a:ea typeface="Open Sans" panose="020B0606030504020204" pitchFamily="34" charset="0"/>
                <a:cs typeface="Open Sans" panose="020B0606030504020204" pitchFamily="34" charset="0"/>
              </a:rPr>
              <a:t>80%</a:t>
            </a:r>
          </a:p>
          <a:p>
            <a:pPr marL="342900" indent="-342900">
              <a:lnSpc>
                <a:spcPct val="115000"/>
              </a:lnSpc>
              <a:spcBef>
                <a:spcPts val="500"/>
              </a:spcBef>
              <a:spcAft>
                <a:spcPts val="1000"/>
              </a:spcAft>
              <a:buAutoNum type="alphaUcPeriod"/>
            </a:pPr>
            <a:r>
              <a:rPr lang="nl-NL" sz="1600" b="1" dirty="0">
                <a:effectLst/>
                <a:latin typeface="Open Sans" panose="020B0606030504020204" pitchFamily="34" charset="0"/>
                <a:ea typeface="Open Sans" panose="020B0606030504020204" pitchFamily="34" charset="0"/>
                <a:cs typeface="Open Sans" panose="020B0606030504020204" pitchFamily="34" charset="0"/>
              </a:rPr>
              <a:t>90%</a:t>
            </a:r>
          </a:p>
          <a:p>
            <a:pPr marL="342900" indent="-342900">
              <a:lnSpc>
                <a:spcPct val="115000"/>
              </a:lnSpc>
              <a:spcBef>
                <a:spcPts val="500"/>
              </a:spcBef>
              <a:spcAft>
                <a:spcPts val="1000"/>
              </a:spcAft>
              <a:buAutoNum type="alphaUcPeriod"/>
            </a:pPr>
            <a:r>
              <a:rPr lang="nl-NL" sz="1600" dirty="0">
                <a:latin typeface="Open Sans" panose="020B0606030504020204" pitchFamily="34" charset="0"/>
                <a:ea typeface="Open Sans" panose="020B0606030504020204" pitchFamily="34" charset="0"/>
                <a:cs typeface="Open Sans" panose="020B0606030504020204" pitchFamily="34" charset="0"/>
              </a:rPr>
              <a:t>100%</a:t>
            </a:r>
            <a:endParaRPr lang="nl-NL" sz="16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Het nieuwe Kasteel | Kasteel.gro | Digitale werkplaats Groningen 2019">
            <a:extLst>
              <a:ext uri="{FF2B5EF4-FFF2-40B4-BE49-F238E27FC236}">
                <a16:creationId xmlns:a16="http://schemas.microsoft.com/office/drawing/2014/main" id="{A665AA9D-F9EF-41A2-9D0C-C5B219392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8" y="4888514"/>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8">
            <a:extLst>
              <a:ext uri="{FF2B5EF4-FFF2-40B4-BE49-F238E27FC236}">
                <a16:creationId xmlns:a16="http://schemas.microsoft.com/office/drawing/2014/main" id="{E59E76F2-C186-4868-AD88-A24FEAF48853}"/>
              </a:ext>
            </a:extLst>
          </p:cNvPr>
          <p:cNvSpPr txBox="1"/>
          <p:nvPr/>
        </p:nvSpPr>
        <p:spPr>
          <a:xfrm>
            <a:off x="0" y="0"/>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6" name="Afbeelding 5" descr="Afbeelding met persoon, binnen, computer&#10;&#10;Automatisch gegenereerde beschrijving">
            <a:extLst>
              <a:ext uri="{FF2B5EF4-FFF2-40B4-BE49-F238E27FC236}">
                <a16:creationId xmlns:a16="http://schemas.microsoft.com/office/drawing/2014/main" id="{2FF5D98E-FF3B-6CF3-D75B-2A0F963D5EEE}"/>
              </a:ext>
            </a:extLst>
          </p:cNvPr>
          <p:cNvPicPr>
            <a:picLocks noChangeAspect="1"/>
          </p:cNvPicPr>
          <p:nvPr/>
        </p:nvPicPr>
        <p:blipFill>
          <a:blip r:embed="rId4"/>
          <a:stretch>
            <a:fillRect/>
          </a:stretch>
        </p:blipFill>
        <p:spPr>
          <a:xfrm>
            <a:off x="4013200" y="0"/>
            <a:ext cx="5130800" cy="5143500"/>
          </a:xfrm>
          <a:prstGeom prst="rect">
            <a:avLst/>
          </a:prstGeom>
        </p:spPr>
      </p:pic>
    </p:spTree>
    <p:extLst>
      <p:ext uri="{BB962C8B-B14F-4D97-AF65-F5344CB8AC3E}">
        <p14:creationId xmlns:p14="http://schemas.microsoft.com/office/powerpoint/2010/main" val="3182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9787" y="536597"/>
            <a:ext cx="4357528" cy="461665"/>
          </a:xfrm>
          <a:prstGeom prst="rect">
            <a:avLst/>
          </a:prstGeom>
          <a:noFill/>
        </p:spPr>
        <p:txBody>
          <a:bodyPr wrap="square" rtlCol="0">
            <a:spAutoFit/>
          </a:bodyPr>
          <a:lstStyle/>
          <a:p>
            <a:r>
              <a:rPr lang="nl-NL" sz="2400" dirty="0">
                <a:latin typeface="Bebas Neue Regular"/>
                <a:cs typeface="Bebas Neue Regular"/>
              </a:rPr>
              <a:t>Wie zoeken we online (en waarom)?</a:t>
            </a:r>
          </a:p>
        </p:txBody>
      </p:sp>
      <p:sp>
        <p:nvSpPr>
          <p:cNvPr id="8" name="Rectangle 15">
            <a:extLst>
              <a:ext uri="{FF2B5EF4-FFF2-40B4-BE49-F238E27FC236}">
                <a16:creationId xmlns:a16="http://schemas.microsoft.com/office/drawing/2014/main" id="{8C4E9EB1-E5CB-443E-BA0E-70576464B7B9}"/>
              </a:ext>
            </a:extLst>
          </p:cNvPr>
          <p:cNvSpPr/>
          <p:nvPr/>
        </p:nvSpPr>
        <p:spPr>
          <a:xfrm rot="16200000" flipH="1">
            <a:off x="2318068" y="-807802"/>
            <a:ext cx="61094" cy="355104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et nieuwe Kasteel | Kasteel.gro | Digitale werkplaats Groningen 2019">
            <a:extLst>
              <a:ext uri="{FF2B5EF4-FFF2-40B4-BE49-F238E27FC236}">
                <a16:creationId xmlns:a16="http://schemas.microsoft.com/office/drawing/2014/main" id="{F5409157-7A39-466F-A236-36990ECFA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8" y="4888514"/>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8">
            <a:extLst>
              <a:ext uri="{FF2B5EF4-FFF2-40B4-BE49-F238E27FC236}">
                <a16:creationId xmlns:a16="http://schemas.microsoft.com/office/drawing/2014/main" id="{9E00EDBC-D33F-4A08-A3DC-43C772F92836}"/>
              </a:ext>
            </a:extLst>
          </p:cNvPr>
          <p:cNvSpPr txBox="1"/>
          <p:nvPr/>
        </p:nvSpPr>
        <p:spPr>
          <a:xfrm>
            <a:off x="0" y="0"/>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6" name="Tijdelijke aanduiding voor inhoud 5">
            <a:extLst>
              <a:ext uri="{FF2B5EF4-FFF2-40B4-BE49-F238E27FC236}">
                <a16:creationId xmlns:a16="http://schemas.microsoft.com/office/drawing/2014/main" id="{FDF52EC0-E627-23D8-CBE1-0428599384E8}"/>
              </a:ext>
            </a:extLst>
          </p:cNvPr>
          <p:cNvPicPr>
            <a:picLocks noGrp="1" noChangeAspect="1"/>
          </p:cNvPicPr>
          <p:nvPr>
            <p:ph idx="1"/>
          </p:nvPr>
        </p:nvPicPr>
        <p:blipFill>
          <a:blip r:embed="rId4"/>
          <a:stretch>
            <a:fillRect/>
          </a:stretch>
        </p:blipFill>
        <p:spPr>
          <a:xfrm>
            <a:off x="1274874" y="1398835"/>
            <a:ext cx="6594252" cy="2669101"/>
          </a:xfrm>
        </p:spPr>
      </p:pic>
    </p:spTree>
    <p:extLst>
      <p:ext uri="{BB962C8B-B14F-4D97-AF65-F5344CB8AC3E}">
        <p14:creationId xmlns:p14="http://schemas.microsoft.com/office/powerpoint/2010/main" val="4158096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5431" y="1740753"/>
            <a:ext cx="3430840" cy="830997"/>
          </a:xfrm>
          <a:prstGeom prst="rect">
            <a:avLst/>
          </a:prstGeom>
          <a:noFill/>
        </p:spPr>
        <p:txBody>
          <a:bodyPr wrap="square" rtlCol="0">
            <a:spAutoFit/>
          </a:bodyPr>
          <a:lstStyle/>
          <a:p>
            <a:pPr algn="ctr"/>
            <a:r>
              <a:rPr lang="nl-NL" sz="2400" dirty="0">
                <a:latin typeface="Bebas Neue Regular"/>
                <a:cs typeface="Bebas Neue Regular"/>
              </a:rPr>
              <a:t>Wat doe jij eraan om representatief over te komen?</a:t>
            </a:r>
          </a:p>
        </p:txBody>
      </p:sp>
      <p:sp>
        <p:nvSpPr>
          <p:cNvPr id="8" name="Rectangle 15">
            <a:extLst>
              <a:ext uri="{FF2B5EF4-FFF2-40B4-BE49-F238E27FC236}">
                <a16:creationId xmlns:a16="http://schemas.microsoft.com/office/drawing/2014/main" id="{8C4E9EB1-E5CB-443E-BA0E-70576464B7B9}"/>
              </a:ext>
            </a:extLst>
          </p:cNvPr>
          <p:cNvSpPr/>
          <p:nvPr/>
        </p:nvSpPr>
        <p:spPr>
          <a:xfrm rot="16200000" flipH="1">
            <a:off x="1896063" y="1002029"/>
            <a:ext cx="45719" cy="3185161"/>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6" descr="Het nieuwe Kasteel | Kasteel.gro | Digitale werkplaats Groningen 2019">
            <a:extLst>
              <a:ext uri="{FF2B5EF4-FFF2-40B4-BE49-F238E27FC236}">
                <a16:creationId xmlns:a16="http://schemas.microsoft.com/office/drawing/2014/main" id="{CAD29E0D-F791-4C2C-8891-BD18D6655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8" y="4888514"/>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FB91081F-8D49-4275-A01D-52F9575021F5}"/>
              </a:ext>
            </a:extLst>
          </p:cNvPr>
          <p:cNvSpPr txBox="1"/>
          <p:nvPr/>
        </p:nvSpPr>
        <p:spPr>
          <a:xfrm>
            <a:off x="0" y="0"/>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7" name="Picture 4">
            <a:extLst>
              <a:ext uri="{FF2B5EF4-FFF2-40B4-BE49-F238E27FC236}">
                <a16:creationId xmlns:a16="http://schemas.microsoft.com/office/drawing/2014/main" id="{83457D1D-D74E-48C0-BA32-7E41A80CE34A}"/>
              </a:ext>
            </a:extLst>
          </p:cNvPr>
          <p:cNvPicPr>
            <a:picLocks noChangeAspect="1"/>
          </p:cNvPicPr>
          <p:nvPr/>
        </p:nvPicPr>
        <p:blipFill rotWithShape="1">
          <a:blip r:embed="rId4"/>
          <a:srcRect l="8616" t="3630" r="2491" b="13488"/>
          <a:stretch/>
        </p:blipFill>
        <p:spPr>
          <a:xfrm>
            <a:off x="3282326" y="4166076"/>
            <a:ext cx="527963" cy="494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Afbeelding 2" descr="Afbeelding met tekst, persoon, computer, elektronica&#10;&#10;Automatisch gegenereerde beschrijving">
            <a:extLst>
              <a:ext uri="{FF2B5EF4-FFF2-40B4-BE49-F238E27FC236}">
                <a16:creationId xmlns:a16="http://schemas.microsoft.com/office/drawing/2014/main" id="{911A95E0-60E4-41EF-9A14-F3DF23A52E9E}"/>
              </a:ext>
            </a:extLst>
          </p:cNvPr>
          <p:cNvPicPr>
            <a:picLocks noChangeAspect="1"/>
          </p:cNvPicPr>
          <p:nvPr/>
        </p:nvPicPr>
        <p:blipFill>
          <a:blip r:embed="rId5"/>
          <a:stretch>
            <a:fillRect/>
          </a:stretch>
        </p:blipFill>
        <p:spPr>
          <a:xfrm>
            <a:off x="4040112" y="-1"/>
            <a:ext cx="5103888" cy="5143500"/>
          </a:xfrm>
          <a:prstGeom prst="rect">
            <a:avLst/>
          </a:prstGeom>
        </p:spPr>
      </p:pic>
    </p:spTree>
    <p:extLst>
      <p:ext uri="{BB962C8B-B14F-4D97-AF65-F5344CB8AC3E}">
        <p14:creationId xmlns:p14="http://schemas.microsoft.com/office/powerpoint/2010/main" val="156493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0"/>
            <a:ext cx="2217420"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 y="2263791"/>
            <a:ext cx="2150745" cy="523220"/>
          </a:xfrm>
          <a:prstGeom prst="rect">
            <a:avLst/>
          </a:prstGeom>
          <a:noFill/>
        </p:spPr>
        <p:txBody>
          <a:bodyPr wrap="square" rtlCol="0">
            <a:spAutoFit/>
          </a:bodyPr>
          <a:lstStyle/>
          <a:p>
            <a:pPr algn="ctr"/>
            <a:r>
              <a:rPr lang="nl-NL" sz="2800" b="1" dirty="0">
                <a:latin typeface="Open Sans" panose="020B0606030504020204" pitchFamily="34" charset="0"/>
                <a:ea typeface="Open Sans" panose="020B0606030504020204" pitchFamily="34" charset="0"/>
                <a:cs typeface="Open Sans" panose="020B0606030504020204" pitchFamily="34" charset="0"/>
              </a:rPr>
              <a:t>Stellingen</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593496" y="2787011"/>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
        <p:nvSpPr>
          <p:cNvPr id="11" name="Tekstvak 10">
            <a:extLst>
              <a:ext uri="{FF2B5EF4-FFF2-40B4-BE49-F238E27FC236}">
                <a16:creationId xmlns:a16="http://schemas.microsoft.com/office/drawing/2014/main" id="{B8B80BA0-46C6-436A-9DFC-9236461224F2}"/>
              </a:ext>
            </a:extLst>
          </p:cNvPr>
          <p:cNvSpPr txBox="1"/>
          <p:nvPr/>
        </p:nvSpPr>
        <p:spPr>
          <a:xfrm>
            <a:off x="2443208" y="1320207"/>
            <a:ext cx="5900287" cy="2554545"/>
          </a:xfrm>
          <a:prstGeom prst="rect">
            <a:avLst/>
          </a:prstGeom>
          <a:noFill/>
        </p:spPr>
        <p:txBody>
          <a:bodyPr wrap="square">
            <a:spAutoFit/>
          </a:bodyPr>
          <a:lstStyle/>
          <a:p>
            <a:pPr marL="342900" indent="-342900">
              <a:buClr>
                <a:srgbClr val="FCD300"/>
              </a:buClr>
              <a:buFont typeface="Arial" panose="020B0604020202020204" pitchFamily="34" charset="0"/>
              <a:buChar char="•"/>
            </a:pPr>
            <a:r>
              <a:rPr lang="nl-NL" sz="2000" dirty="0"/>
              <a:t>Openbare (online) gegevens hebben altijd een negatief gevolg. </a:t>
            </a:r>
            <a:br>
              <a:rPr lang="nl-NL" sz="2000" dirty="0"/>
            </a:br>
            <a:endParaRPr lang="nl-NL" sz="2000" dirty="0"/>
          </a:p>
          <a:p>
            <a:pPr marL="342900" indent="-342900">
              <a:buClr>
                <a:srgbClr val="FCD300"/>
              </a:buClr>
              <a:buFont typeface="Arial" panose="020B0604020202020204" pitchFamily="34" charset="0"/>
              <a:buChar char="•"/>
            </a:pPr>
            <a:r>
              <a:rPr lang="nl-NL" sz="2000" dirty="0"/>
              <a:t>Je adresgegevens openbaar hebben staan op internet is geen probleem.</a:t>
            </a:r>
          </a:p>
          <a:p>
            <a:pPr marL="342900" indent="-342900">
              <a:buClr>
                <a:srgbClr val="FCD300"/>
              </a:buClr>
              <a:buFont typeface="Arial" panose="020B0604020202020204" pitchFamily="34" charset="0"/>
              <a:buChar char="•"/>
            </a:pPr>
            <a:endParaRPr lang="nl-NL" sz="2000" dirty="0"/>
          </a:p>
          <a:p>
            <a:pPr marL="342900" indent="-342900">
              <a:buClr>
                <a:srgbClr val="FCD300"/>
              </a:buClr>
              <a:buFont typeface="Arial" panose="020B0604020202020204" pitchFamily="34" charset="0"/>
              <a:buChar char="•"/>
            </a:pPr>
            <a:r>
              <a:rPr lang="nl-NL" sz="2000" dirty="0"/>
              <a:t>Gevoelige foto’s hebben geen invloed op je loopbaan en/of carrière.</a:t>
            </a:r>
          </a:p>
        </p:txBody>
      </p:sp>
      <p:pic>
        <p:nvPicPr>
          <p:cNvPr id="12" name="Picture 4">
            <a:extLst>
              <a:ext uri="{FF2B5EF4-FFF2-40B4-BE49-F238E27FC236}">
                <a16:creationId xmlns:a16="http://schemas.microsoft.com/office/drawing/2014/main" id="{2B984D52-6BB7-4EF7-8A7C-56EEC3C0940F}"/>
              </a:ext>
            </a:extLst>
          </p:cNvPr>
          <p:cNvPicPr>
            <a:picLocks noChangeAspect="1"/>
          </p:cNvPicPr>
          <p:nvPr/>
        </p:nvPicPr>
        <p:blipFill rotWithShape="1">
          <a:blip r:embed="rId4"/>
          <a:srcRect l="8616" t="3630" r="2491" b="13488"/>
          <a:stretch/>
        </p:blipFill>
        <p:spPr>
          <a:xfrm>
            <a:off x="8349232" y="3979040"/>
            <a:ext cx="680467" cy="6368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1882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537" y="546135"/>
            <a:ext cx="2310977" cy="830997"/>
          </a:xfrm>
          <a:prstGeom prst="rect">
            <a:avLst/>
          </a:prstGeom>
          <a:noFill/>
        </p:spPr>
        <p:txBody>
          <a:bodyPr wrap="square" rtlCol="0">
            <a:spAutoFit/>
          </a:bodyPr>
          <a:lstStyle/>
          <a:p>
            <a:r>
              <a:rPr lang="nl-NL" sz="4800" dirty="0">
                <a:latin typeface="Bebas Neue Regular"/>
                <a:cs typeface="Bebas Neue Regular"/>
              </a:rPr>
              <a:t>Afronding</a:t>
            </a:r>
          </a:p>
        </p:txBody>
      </p:sp>
      <p:sp>
        <p:nvSpPr>
          <p:cNvPr id="6" name="TextBox 5"/>
          <p:cNvSpPr txBox="1"/>
          <p:nvPr/>
        </p:nvSpPr>
        <p:spPr>
          <a:xfrm>
            <a:off x="609537" y="1574147"/>
            <a:ext cx="2999840" cy="338554"/>
          </a:xfrm>
          <a:prstGeom prst="rect">
            <a:avLst/>
          </a:prstGeom>
          <a:noFill/>
        </p:spPr>
        <p:txBody>
          <a:bodyPr wrap="square" rtlCol="0">
            <a:spAutoFit/>
          </a:bodyPr>
          <a:lstStyle/>
          <a:p>
            <a:r>
              <a:rPr lang="nl-NL" sz="1600" dirty="0">
                <a:solidFill>
                  <a:schemeClr val="tx1">
                    <a:lumMod val="65000"/>
                    <a:lumOff val="35000"/>
                  </a:schemeClr>
                </a:solidFill>
                <a:latin typeface="Bebas Neue Book"/>
                <a:cs typeface="Bebas Neue Regular"/>
              </a:rPr>
              <a:t>Nu weet je:</a:t>
            </a:r>
          </a:p>
        </p:txBody>
      </p:sp>
      <p:sp>
        <p:nvSpPr>
          <p:cNvPr id="2" name="TextBox 1"/>
          <p:cNvSpPr txBox="1"/>
          <p:nvPr/>
        </p:nvSpPr>
        <p:spPr>
          <a:xfrm>
            <a:off x="666258" y="2285805"/>
            <a:ext cx="3745152" cy="339837"/>
          </a:xfrm>
          <a:prstGeom prst="rect">
            <a:avLst/>
          </a:prstGeom>
          <a:noFill/>
        </p:spPr>
        <p:txBody>
          <a:bodyPr wrap="square" rtlCol="0">
            <a:spAutoFit/>
          </a:bodyPr>
          <a:lstStyle/>
          <a:p>
            <a:pPr>
              <a:lnSpc>
                <a:spcPct val="150000"/>
              </a:lnSpc>
            </a:pPr>
            <a:r>
              <a:rPr lang="nl-NL" sz="1200" b="1" dirty="0">
                <a:latin typeface="Open Sans"/>
                <a:cs typeface="Open Sans"/>
              </a:rPr>
              <a:t>wat het doel van digitaal burgerschap is;</a:t>
            </a:r>
            <a:endParaRPr lang="nl-NL" sz="1200" dirty="0">
              <a:latin typeface="Open Sans"/>
              <a:cs typeface="Open Sans"/>
            </a:endParaRPr>
          </a:p>
        </p:txBody>
      </p:sp>
      <p:sp>
        <p:nvSpPr>
          <p:cNvPr id="11" name="TextBox 10"/>
          <p:cNvSpPr txBox="1"/>
          <p:nvPr/>
        </p:nvSpPr>
        <p:spPr>
          <a:xfrm>
            <a:off x="666258" y="2758211"/>
            <a:ext cx="2864621" cy="339837"/>
          </a:xfrm>
          <a:prstGeom prst="rect">
            <a:avLst/>
          </a:prstGeom>
          <a:noFill/>
        </p:spPr>
        <p:txBody>
          <a:bodyPr wrap="square" rtlCol="0">
            <a:spAutoFit/>
          </a:bodyPr>
          <a:lstStyle/>
          <a:p>
            <a:pPr>
              <a:lnSpc>
                <a:spcPct val="150000"/>
              </a:lnSpc>
            </a:pPr>
            <a:r>
              <a:rPr lang="nl-NL" sz="1200" b="1" dirty="0">
                <a:latin typeface="Open Sans"/>
                <a:cs typeface="Open Sans"/>
              </a:rPr>
              <a:t>wat jouw online identiteit is;</a:t>
            </a:r>
            <a:endParaRPr lang="nl-NL" sz="1200" dirty="0">
              <a:latin typeface="Open Sans"/>
              <a:cs typeface="Open Sans"/>
            </a:endParaRPr>
          </a:p>
        </p:txBody>
      </p:sp>
      <p:sp>
        <p:nvSpPr>
          <p:cNvPr id="13" name="TextBox 12"/>
          <p:cNvSpPr txBox="1"/>
          <p:nvPr/>
        </p:nvSpPr>
        <p:spPr>
          <a:xfrm>
            <a:off x="646746" y="3297087"/>
            <a:ext cx="3745152" cy="616836"/>
          </a:xfrm>
          <a:prstGeom prst="rect">
            <a:avLst/>
          </a:prstGeom>
          <a:noFill/>
        </p:spPr>
        <p:txBody>
          <a:bodyPr wrap="square" rtlCol="0">
            <a:spAutoFit/>
          </a:bodyPr>
          <a:lstStyle/>
          <a:p>
            <a:pPr>
              <a:lnSpc>
                <a:spcPct val="150000"/>
              </a:lnSpc>
            </a:pPr>
            <a:r>
              <a:rPr lang="nl-NL" sz="1200" b="1" dirty="0">
                <a:latin typeface="Open Sans"/>
                <a:cs typeface="Open Sans"/>
              </a:rPr>
              <a:t>welke gegevens van jouw openbaar staan en welke gevolgen dit kan hebben.</a:t>
            </a:r>
            <a:endParaRPr lang="nl-NL" sz="1200" dirty="0">
              <a:latin typeface="Open Sans"/>
              <a:cs typeface="Open Sans"/>
            </a:endParaRPr>
          </a:p>
        </p:txBody>
      </p:sp>
      <p:sp>
        <p:nvSpPr>
          <p:cNvPr id="16" name="Rectangle 15"/>
          <p:cNvSpPr/>
          <p:nvPr/>
        </p:nvSpPr>
        <p:spPr>
          <a:xfrm rot="16200000">
            <a:off x="1162582" y="1434482"/>
            <a:ext cx="45719" cy="1038365"/>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5557" y="681807"/>
            <a:ext cx="293688" cy="695325"/>
          </a:xfrm>
          <a:custGeom>
            <a:avLst/>
            <a:gdLst>
              <a:gd name="T0" fmla="*/ 0 w 3386"/>
              <a:gd name="T1" fmla="*/ 0 h 8044"/>
              <a:gd name="T2" fmla="*/ 2608 w 3386"/>
              <a:gd name="T3" fmla="*/ 2608 h 8044"/>
              <a:gd name="T4" fmla="*/ 2608 w 3386"/>
              <a:gd name="T5" fmla="*/ 5436 h 8044"/>
              <a:gd name="T6" fmla="*/ 0 w 3386"/>
              <a:gd name="T7" fmla="*/ 8044 h 8044"/>
              <a:gd name="T8" fmla="*/ 0 w 3386"/>
              <a:gd name="T9" fmla="*/ 0 h 8044"/>
            </a:gdLst>
            <a:ahLst/>
            <a:cxnLst>
              <a:cxn ang="0">
                <a:pos x="T0" y="T1"/>
              </a:cxn>
              <a:cxn ang="0">
                <a:pos x="T2" y="T3"/>
              </a:cxn>
              <a:cxn ang="0">
                <a:pos x="T4" y="T5"/>
              </a:cxn>
              <a:cxn ang="0">
                <a:pos x="T6" y="T7"/>
              </a:cxn>
              <a:cxn ang="0">
                <a:pos x="T8" y="T9"/>
              </a:cxn>
            </a:cxnLst>
            <a:rect l="0" t="0" r="r" b="b"/>
            <a:pathLst>
              <a:path w="3386" h="8044">
                <a:moveTo>
                  <a:pt x="0" y="0"/>
                </a:moveTo>
                <a:lnTo>
                  <a:pt x="2608" y="2608"/>
                </a:lnTo>
                <a:cubicBezTo>
                  <a:pt x="3386" y="3386"/>
                  <a:pt x="3386" y="4659"/>
                  <a:pt x="2608" y="5436"/>
                </a:cubicBezTo>
                <a:lnTo>
                  <a:pt x="0" y="8044"/>
                </a:lnTo>
                <a:lnTo>
                  <a:pt x="0" y="0"/>
                </a:lnTo>
                <a:close/>
              </a:path>
            </a:pathLst>
          </a:custGeom>
          <a:solidFill>
            <a:srgbClr val="FCD3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Oval 11">
            <a:extLst>
              <a:ext uri="{FF2B5EF4-FFF2-40B4-BE49-F238E27FC236}">
                <a16:creationId xmlns:a16="http://schemas.microsoft.com/office/drawing/2014/main" id="{FE4A40D4-BACC-4BF0-92DB-F6819392238F}"/>
              </a:ext>
            </a:extLst>
          </p:cNvPr>
          <p:cNvSpPr/>
          <p:nvPr/>
        </p:nvSpPr>
        <p:spPr>
          <a:xfrm>
            <a:off x="537379" y="2435208"/>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1">
            <a:extLst>
              <a:ext uri="{FF2B5EF4-FFF2-40B4-BE49-F238E27FC236}">
                <a16:creationId xmlns:a16="http://schemas.microsoft.com/office/drawing/2014/main" id="{05EE2504-D2E5-4CDC-96AA-6555299A8749}"/>
              </a:ext>
            </a:extLst>
          </p:cNvPr>
          <p:cNvSpPr/>
          <p:nvPr/>
        </p:nvSpPr>
        <p:spPr>
          <a:xfrm>
            <a:off x="537380" y="2913048"/>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DCEFBDA7-AFBC-4E60-B427-2DCD9335E098}"/>
              </a:ext>
            </a:extLst>
          </p:cNvPr>
          <p:cNvSpPr/>
          <p:nvPr/>
        </p:nvSpPr>
        <p:spPr>
          <a:xfrm>
            <a:off x="523563" y="3453209"/>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descr="Het nieuwe Kasteel | Kasteel.gro | Digitale werkplaats Groningen 2019">
            <a:extLst>
              <a:ext uri="{FF2B5EF4-FFF2-40B4-BE49-F238E27FC236}">
                <a16:creationId xmlns:a16="http://schemas.microsoft.com/office/drawing/2014/main" id="{BDF82183-021F-4C4A-8F9A-8850422F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3" y="4901045"/>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52FBF038-8918-4BF3-8DB1-CF148CE3519F}"/>
              </a:ext>
            </a:extLst>
          </p:cNvPr>
          <p:cNvSpPr txBox="1"/>
          <p:nvPr/>
        </p:nvSpPr>
        <p:spPr>
          <a:xfrm>
            <a:off x="-23280" y="0"/>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4" name="Afbeelding 3">
            <a:extLst>
              <a:ext uri="{FF2B5EF4-FFF2-40B4-BE49-F238E27FC236}">
                <a16:creationId xmlns:a16="http://schemas.microsoft.com/office/drawing/2014/main" id="{7319D017-F2D8-09DC-C171-E5197C5B51C5}"/>
              </a:ext>
            </a:extLst>
          </p:cNvPr>
          <p:cNvPicPr>
            <a:picLocks noChangeAspect="1"/>
          </p:cNvPicPr>
          <p:nvPr/>
        </p:nvPicPr>
        <p:blipFill>
          <a:blip r:embed="rId4"/>
          <a:stretch>
            <a:fillRect/>
          </a:stretch>
        </p:blipFill>
        <p:spPr>
          <a:xfrm>
            <a:off x="5486400" y="0"/>
            <a:ext cx="3657600" cy="5143500"/>
          </a:xfrm>
          <a:prstGeom prst="rect">
            <a:avLst/>
          </a:prstGeom>
        </p:spPr>
      </p:pic>
    </p:spTree>
    <p:extLst>
      <p:ext uri="{BB962C8B-B14F-4D97-AF65-F5344CB8AC3E}">
        <p14:creationId xmlns:p14="http://schemas.microsoft.com/office/powerpoint/2010/main" val="1205706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11" grpId="0"/>
      <p:bldP spid="13" grpId="0"/>
      <p:bldP spid="16" grpId="0" animBg="1"/>
      <p:bldP spid="25" grpId="0" animBg="1"/>
      <p:bldP spid="22"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2298097"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341" y="1895536"/>
            <a:ext cx="2378777" cy="400110"/>
          </a:xfrm>
          <a:prstGeom prst="rect">
            <a:avLst/>
          </a:prstGeom>
          <a:noFill/>
        </p:spPr>
        <p:txBody>
          <a:bodyPr wrap="square" rtlCol="0">
            <a:spAutoFit/>
          </a:bodyPr>
          <a:lstStyle/>
          <a:p>
            <a:pPr algn="ctr"/>
            <a:r>
              <a:rPr lang="nl-NL" sz="2000" b="1" dirty="0">
                <a:latin typeface="Open Sans" panose="020B0606030504020204" pitchFamily="34" charset="0"/>
                <a:ea typeface="Open Sans" panose="020B0606030504020204" pitchFamily="34" charset="0"/>
                <a:cs typeface="Open Sans" panose="020B0606030504020204" pitchFamily="34" charset="0"/>
              </a:rPr>
              <a:t>Lesonderwerpen </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633833" y="2315798"/>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D57BBFE9-46C5-44A4-8AC7-0F4E7624BA8E}"/>
              </a:ext>
            </a:extLst>
          </p:cNvPr>
          <p:cNvSpPr txBox="1"/>
          <p:nvPr/>
        </p:nvSpPr>
        <p:spPr>
          <a:xfrm>
            <a:off x="2666441" y="607138"/>
            <a:ext cx="3811117" cy="3377015"/>
          </a:xfrm>
          <a:prstGeom prst="rect">
            <a:avLst/>
          </a:prstGeom>
          <a:noFill/>
        </p:spPr>
        <p:txBody>
          <a:bodyPr wrap="square">
            <a:spAutoFit/>
          </a:bodyPr>
          <a:lstStyle/>
          <a:p>
            <a:pPr>
              <a:lnSpc>
                <a:spcPct val="150000"/>
              </a:lnSpc>
            </a:pPr>
            <a:r>
              <a:rPr lang="nl-NL" sz="1600" b="1" dirty="0">
                <a:latin typeface="Open Sans" panose="020B0606030504020204" pitchFamily="34" charset="0"/>
                <a:ea typeface="Open Sans" panose="020B0606030504020204" pitchFamily="34" charset="0"/>
                <a:cs typeface="Open Sans" panose="020B0606030504020204" pitchFamily="34" charset="0"/>
              </a:rPr>
              <a:t>Lesonderwerpen</a:t>
            </a:r>
          </a:p>
          <a:p>
            <a:pPr>
              <a:lnSpc>
                <a:spcPct val="150000"/>
              </a:lnSpc>
            </a:pPr>
            <a:r>
              <a:rPr lang="nl-NL" sz="1600" dirty="0">
                <a:latin typeface="Open Sans" panose="020B0606030504020204" pitchFamily="34" charset="0"/>
                <a:ea typeface="Open Sans" panose="020B0606030504020204" pitchFamily="34" charset="0"/>
                <a:cs typeface="Open Sans" panose="020B0606030504020204" pitchFamily="34" charset="0"/>
              </a:rPr>
              <a:t>Les 1 – (Online) identiteit</a:t>
            </a:r>
          </a:p>
          <a:p>
            <a:pPr>
              <a:lnSpc>
                <a:spcPct val="150000"/>
              </a:lnSpc>
            </a:pPr>
            <a:r>
              <a:rPr lang="en-GB" sz="1600" dirty="0">
                <a:latin typeface="Open Sans" panose="020B0606030504020204" pitchFamily="34" charset="0"/>
                <a:ea typeface="Open Sans" panose="020B0606030504020204" pitchFamily="34" charset="0"/>
                <a:cs typeface="Open Sans" panose="020B0606030504020204" pitchFamily="34" charset="0"/>
              </a:rPr>
              <a:t>Les 2 – Privacy</a:t>
            </a:r>
            <a:endParaRPr lang="nl-NL" sz="16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dirty="0">
                <a:latin typeface="Open Sans" panose="020B0606030504020204" pitchFamily="34" charset="0"/>
                <a:ea typeface="Open Sans" panose="020B0606030504020204" pitchFamily="34" charset="0"/>
                <a:cs typeface="Open Sans" panose="020B0606030504020204" pitchFamily="34" charset="0"/>
              </a:rPr>
              <a:t>Les 3 – Cookies </a:t>
            </a:r>
            <a:r>
              <a:rPr lang="nl-NL" sz="1600" dirty="0">
                <a:latin typeface="Open Sans" panose="020B0606030504020204" pitchFamily="34" charset="0"/>
                <a:ea typeface="Open Sans" panose="020B0606030504020204" pitchFamily="34" charset="0"/>
                <a:cs typeface="Open Sans" panose="020B0606030504020204" pitchFamily="34" charset="0"/>
              </a:rPr>
              <a:t>en encryptie</a:t>
            </a:r>
          </a:p>
          <a:p>
            <a:pPr>
              <a:lnSpc>
                <a:spcPct val="150000"/>
              </a:lnSpc>
            </a:pPr>
            <a:r>
              <a:rPr lang="en-GB" sz="1600" dirty="0">
                <a:latin typeface="Open Sans" panose="020B0606030504020204" pitchFamily="34" charset="0"/>
                <a:ea typeface="Open Sans" panose="020B0606030504020204" pitchFamily="34" charset="0"/>
                <a:cs typeface="Open Sans" panose="020B0606030504020204" pitchFamily="34" charset="0"/>
              </a:rPr>
              <a:t>Les 4 – </a:t>
            </a:r>
            <a:r>
              <a:rPr lang="nl-NL" sz="1600" dirty="0">
                <a:latin typeface="Open Sans" panose="020B0606030504020204" pitchFamily="34" charset="0"/>
                <a:ea typeface="Open Sans" panose="020B0606030504020204" pitchFamily="34" charset="0"/>
                <a:cs typeface="Open Sans" panose="020B0606030504020204" pitchFamily="34" charset="0"/>
              </a:rPr>
              <a:t>Algoritmes</a:t>
            </a:r>
          </a:p>
          <a:p>
            <a:pPr>
              <a:lnSpc>
                <a:spcPct val="150000"/>
              </a:lnSpc>
            </a:pPr>
            <a:r>
              <a:rPr lang="en-GB" sz="1600" dirty="0">
                <a:latin typeface="Open Sans" panose="020B0606030504020204" pitchFamily="34" charset="0"/>
                <a:ea typeface="Open Sans" panose="020B0606030504020204" pitchFamily="34" charset="0"/>
                <a:cs typeface="Open Sans" panose="020B0606030504020204" pitchFamily="34" charset="0"/>
              </a:rPr>
              <a:t>Les 5 – Artificial Intelligence</a:t>
            </a:r>
            <a:endParaRPr lang="nl-NL" sz="16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nl-NL" sz="1600" dirty="0">
                <a:latin typeface="Open Sans" panose="020B0606030504020204" pitchFamily="34" charset="0"/>
                <a:ea typeface="Open Sans" panose="020B0606030504020204" pitchFamily="34" charset="0"/>
                <a:cs typeface="Open Sans" panose="020B0606030504020204" pitchFamily="34" charset="0"/>
              </a:rPr>
              <a:t>Les 6 – Nepnieuws en </a:t>
            </a:r>
            <a:r>
              <a:rPr lang="en-GB" sz="1600" dirty="0">
                <a:latin typeface="Open Sans" panose="020B0606030504020204" pitchFamily="34" charset="0"/>
                <a:ea typeface="Open Sans" panose="020B0606030504020204" pitchFamily="34" charset="0"/>
                <a:cs typeface="Open Sans" panose="020B0606030504020204" pitchFamily="34" charset="0"/>
              </a:rPr>
              <a:t>deepfakes</a:t>
            </a:r>
          </a:p>
          <a:p>
            <a:pPr>
              <a:lnSpc>
                <a:spcPct val="150000"/>
              </a:lnSpc>
            </a:pPr>
            <a:r>
              <a:rPr lang="nl-NL" sz="1600" dirty="0">
                <a:latin typeface="Open Sans" panose="020B0606030504020204" pitchFamily="34" charset="0"/>
                <a:ea typeface="Open Sans" panose="020B0606030504020204" pitchFamily="34" charset="0"/>
                <a:cs typeface="Open Sans" panose="020B0606030504020204" pitchFamily="34" charset="0"/>
              </a:rPr>
              <a:t>Les 7 – Cybercriminaliteit</a:t>
            </a:r>
          </a:p>
          <a:p>
            <a:pPr>
              <a:lnSpc>
                <a:spcPct val="150000"/>
              </a:lnSpc>
            </a:pPr>
            <a:r>
              <a:rPr lang="nl-NL" sz="1600" dirty="0">
                <a:latin typeface="Open Sans" panose="020B0606030504020204" pitchFamily="34" charset="0"/>
                <a:ea typeface="Open Sans" panose="020B0606030504020204" pitchFamily="34" charset="0"/>
                <a:cs typeface="Open Sans" panose="020B0606030504020204" pitchFamily="34" charset="0"/>
              </a:rPr>
              <a:t>Les 8 – Digitale Balans</a:t>
            </a:r>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Tree>
    <p:extLst>
      <p:ext uri="{BB962C8B-B14F-4D97-AF65-F5344CB8AC3E}">
        <p14:creationId xmlns:p14="http://schemas.microsoft.com/office/powerpoint/2010/main" val="26818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302E69E-37F4-465A-809A-897ADD013FC9}"/>
              </a:ext>
            </a:extLst>
          </p:cNvPr>
          <p:cNvSpPr txBox="1"/>
          <p:nvPr/>
        </p:nvSpPr>
        <p:spPr>
          <a:xfrm>
            <a:off x="381965" y="253745"/>
            <a:ext cx="8272830" cy="1324195"/>
          </a:xfrm>
          <a:prstGeom prst="rect">
            <a:avLst/>
          </a:prstGeom>
        </p:spPr>
        <p:txBody>
          <a:bodyPr vert="horz" lIns="91440" tIns="45720" rIns="91440" bIns="45720" rtlCol="0" anchor="ctr">
            <a:normAutofit lnSpcReduction="10000"/>
          </a:bodyPr>
          <a:lstStyle/>
          <a:p>
            <a:pPr algn="ctr" defTabSz="914400">
              <a:lnSpc>
                <a:spcPct val="90000"/>
              </a:lnSpc>
              <a:spcAft>
                <a:spcPts val="600"/>
              </a:spcAft>
            </a:pPr>
            <a:r>
              <a:rPr lang="nl-NL" sz="1500" b="1" dirty="0"/>
              <a:t>EINDE LES</a:t>
            </a:r>
          </a:p>
          <a:p>
            <a:pPr algn="ctr" defTabSz="914400">
              <a:lnSpc>
                <a:spcPct val="90000"/>
              </a:lnSpc>
              <a:spcAft>
                <a:spcPts val="600"/>
              </a:spcAft>
            </a:pPr>
            <a:r>
              <a:rPr lang="nl-NL" sz="1500" dirty="0"/>
              <a:t>Deze les valt onder de Creative </a:t>
            </a:r>
            <a:r>
              <a:rPr lang="nl-NL" sz="1500" dirty="0" err="1"/>
              <a:t>Commons</a:t>
            </a:r>
            <a:r>
              <a:rPr lang="nl-NL" sz="1500" dirty="0"/>
              <a:t> regelgeving. De les mag worden gedeeld en aangepast voor non-commerciële doeleinden.</a:t>
            </a:r>
          </a:p>
          <a:p>
            <a:pPr algn="ctr" defTabSz="914400">
              <a:lnSpc>
                <a:spcPct val="90000"/>
              </a:lnSpc>
              <a:spcAft>
                <a:spcPts val="600"/>
              </a:spcAft>
            </a:pPr>
            <a:endParaRPr lang="en-US" sz="1500" dirty="0"/>
          </a:p>
          <a:p>
            <a:pPr algn="ctr" defTabSz="914400">
              <a:lnSpc>
                <a:spcPct val="90000"/>
              </a:lnSpc>
              <a:spcAft>
                <a:spcPts val="600"/>
              </a:spcAft>
            </a:pPr>
            <a:r>
              <a:rPr lang="en-GB" sz="1600" dirty="0">
                <a:solidFill>
                  <a:srgbClr val="FCD300"/>
                </a:solidFill>
                <a:hlinkClick r:id="rId3">
                  <a:extLst>
                    <a:ext uri="{A12FA001-AC4F-418D-AE19-62706E023703}">
                      <ahyp:hlinkClr xmlns:ahyp="http://schemas.microsoft.com/office/drawing/2018/hyperlinkcolor" val="tx"/>
                    </a:ext>
                  </a:extLst>
                </a:hlinkClick>
              </a:rPr>
              <a:t>https://creativecommons.org/licenses/by-nc-sa/4.0/legalcode.nl</a:t>
            </a:r>
            <a:endParaRPr lang="en-GB" sz="1600" dirty="0">
              <a:solidFill>
                <a:srgbClr val="FCD300"/>
              </a:solidFill>
            </a:endParaRPr>
          </a:p>
        </p:txBody>
      </p:sp>
      <p:sp>
        <p:nvSpPr>
          <p:cNvPr id="9" name="Rectangle 8">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58257"/>
            <a:ext cx="9144001" cy="3485243"/>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1817370"/>
            <a:ext cx="4210176" cy="294773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hlinkClick r:id="rId4"/>
            <a:extLst>
              <a:ext uri="{FF2B5EF4-FFF2-40B4-BE49-F238E27FC236}">
                <a16:creationId xmlns:a16="http://schemas.microsoft.com/office/drawing/2014/main" id="{0743D7D7-E4C9-49A8-A473-1AAA378BADDF}"/>
              </a:ext>
            </a:extLst>
          </p:cNvPr>
          <p:cNvPicPr>
            <a:picLocks noChangeAspect="1"/>
          </p:cNvPicPr>
          <p:nvPr/>
        </p:nvPicPr>
        <p:blipFill>
          <a:blip r:embed="rId5"/>
          <a:stretch>
            <a:fillRect/>
          </a:stretch>
        </p:blipFill>
        <p:spPr>
          <a:xfrm>
            <a:off x="889695" y="2056797"/>
            <a:ext cx="2913132" cy="2468880"/>
          </a:xfrm>
          <a:prstGeom prst="rect">
            <a:avLst/>
          </a:prstGeom>
        </p:spPr>
      </p:pic>
      <p:sp>
        <p:nvSpPr>
          <p:cNvPr id="13"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1817370"/>
            <a:ext cx="4210177" cy="294773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a:hlinkClick r:id="rId4"/>
            <a:extLst>
              <a:ext uri="{FF2B5EF4-FFF2-40B4-BE49-F238E27FC236}">
                <a16:creationId xmlns:a16="http://schemas.microsoft.com/office/drawing/2014/main" id="{BC6B3D05-DE96-478D-B015-70EE2F6069FC}"/>
              </a:ext>
            </a:extLst>
          </p:cNvPr>
          <p:cNvPicPr>
            <a:picLocks noChangeAspect="1"/>
          </p:cNvPicPr>
          <p:nvPr/>
        </p:nvPicPr>
        <p:blipFill>
          <a:blip r:embed="rId6"/>
          <a:stretch>
            <a:fillRect/>
          </a:stretch>
        </p:blipFill>
        <p:spPr>
          <a:xfrm>
            <a:off x="4995637" y="2056797"/>
            <a:ext cx="3604204" cy="2468880"/>
          </a:xfrm>
          <a:prstGeom prst="rect">
            <a:avLst/>
          </a:prstGeom>
        </p:spPr>
      </p:pic>
    </p:spTree>
    <p:extLst>
      <p:ext uri="{BB962C8B-B14F-4D97-AF65-F5344CB8AC3E}">
        <p14:creationId xmlns:p14="http://schemas.microsoft.com/office/powerpoint/2010/main" val="351832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a:extLst>
              <a:ext uri="{FF2B5EF4-FFF2-40B4-BE49-F238E27FC236}">
                <a16:creationId xmlns:a16="http://schemas.microsoft.com/office/drawing/2014/main" id="{393CBFAD-CF89-4953-8AD1-6F58078AEB66}"/>
              </a:ext>
            </a:extLst>
          </p:cNvPr>
          <p:cNvSpPr/>
          <p:nvPr/>
        </p:nvSpPr>
        <p:spPr>
          <a:xfrm>
            <a:off x="0" y="0"/>
            <a:ext cx="2298097"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1629" y="2097500"/>
            <a:ext cx="2012039" cy="461665"/>
          </a:xfrm>
          <a:prstGeom prst="rect">
            <a:avLst/>
          </a:prstGeom>
          <a:noFill/>
        </p:spPr>
        <p:txBody>
          <a:bodyPr wrap="square" rtlCol="0">
            <a:spAutoFit/>
          </a:bodyPr>
          <a:lstStyle/>
          <a:p>
            <a:pPr algn="ctr"/>
            <a:r>
              <a:rPr lang="nl-NL" sz="2400" b="1" dirty="0">
                <a:latin typeface="Open Sans" panose="020B0606030504020204" pitchFamily="34" charset="0"/>
                <a:ea typeface="Open Sans" panose="020B0606030504020204" pitchFamily="34" charset="0"/>
                <a:cs typeface="Open Sans" panose="020B0606030504020204" pitchFamily="34" charset="0"/>
              </a:rPr>
              <a:t>Vooruitblik</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613317" y="2584335"/>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D57BBFE9-46C5-44A4-8AC7-0F4E7624BA8E}"/>
              </a:ext>
            </a:extLst>
          </p:cNvPr>
          <p:cNvSpPr txBox="1"/>
          <p:nvPr/>
        </p:nvSpPr>
        <p:spPr>
          <a:xfrm>
            <a:off x="2863247" y="328508"/>
            <a:ext cx="4446897" cy="4300344"/>
          </a:xfrm>
          <a:prstGeom prst="rect">
            <a:avLst/>
          </a:prstGeom>
          <a:noFill/>
        </p:spPr>
        <p:txBody>
          <a:bodyPr wrap="square">
            <a:spAutoFit/>
          </a:bodyPr>
          <a:lstStyle/>
          <a:p>
            <a:pPr marL="285750" indent="-285750">
              <a:lnSpc>
                <a:spcPct val="250000"/>
              </a:lnSpc>
              <a:buClr>
                <a:srgbClr val="FCD300"/>
              </a:buClr>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Lesdoel</a:t>
            </a:r>
          </a:p>
          <a:p>
            <a:pPr marL="285750" indent="-285750">
              <a:lnSpc>
                <a:spcPct val="250000"/>
              </a:lnSpc>
              <a:buClr>
                <a:srgbClr val="FCD300"/>
              </a:buClr>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Kennismaken</a:t>
            </a:r>
          </a:p>
          <a:p>
            <a:pPr marL="285750" indent="-285750">
              <a:lnSpc>
                <a:spcPct val="250000"/>
              </a:lnSpc>
              <a:buClr>
                <a:srgbClr val="FCD300"/>
              </a:buClr>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Openbare gegevens</a:t>
            </a:r>
          </a:p>
          <a:p>
            <a:pPr marL="285750" indent="-285750">
              <a:lnSpc>
                <a:spcPct val="250000"/>
              </a:lnSpc>
              <a:buClr>
                <a:srgbClr val="FCD300"/>
              </a:buClr>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Nettiquette</a:t>
            </a:r>
          </a:p>
          <a:p>
            <a:pPr marL="285750" indent="-285750">
              <a:lnSpc>
                <a:spcPct val="250000"/>
              </a:lnSpc>
              <a:buClr>
                <a:srgbClr val="FCD300"/>
              </a:buClr>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Opdracht Social Media en WhatsAppstickers</a:t>
            </a:r>
          </a:p>
          <a:p>
            <a:pPr marL="285750" indent="-285750">
              <a:lnSpc>
                <a:spcPct val="250000"/>
              </a:lnSpc>
              <a:buClr>
                <a:srgbClr val="FCD300"/>
              </a:buClr>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Online reputatie</a:t>
            </a:r>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Tree>
    <p:extLst>
      <p:ext uri="{BB962C8B-B14F-4D97-AF65-F5344CB8AC3E}">
        <p14:creationId xmlns:p14="http://schemas.microsoft.com/office/powerpoint/2010/main" val="4283815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537" y="546135"/>
            <a:ext cx="2310977" cy="830997"/>
          </a:xfrm>
          <a:prstGeom prst="rect">
            <a:avLst/>
          </a:prstGeom>
          <a:noFill/>
        </p:spPr>
        <p:txBody>
          <a:bodyPr wrap="square" rtlCol="0">
            <a:spAutoFit/>
          </a:bodyPr>
          <a:lstStyle/>
          <a:p>
            <a:r>
              <a:rPr lang="nl-NL" sz="4800" dirty="0">
                <a:latin typeface="Bebas Neue Regular"/>
                <a:cs typeface="Bebas Neue Regular"/>
              </a:rPr>
              <a:t>Lesdoelen</a:t>
            </a:r>
          </a:p>
        </p:txBody>
      </p:sp>
      <p:sp>
        <p:nvSpPr>
          <p:cNvPr id="6" name="TextBox 5"/>
          <p:cNvSpPr txBox="1"/>
          <p:nvPr/>
        </p:nvSpPr>
        <p:spPr>
          <a:xfrm>
            <a:off x="609538" y="1573806"/>
            <a:ext cx="2999840" cy="338554"/>
          </a:xfrm>
          <a:prstGeom prst="rect">
            <a:avLst/>
          </a:prstGeom>
          <a:noFill/>
        </p:spPr>
        <p:txBody>
          <a:bodyPr wrap="square" rtlCol="0">
            <a:spAutoFit/>
          </a:bodyPr>
          <a:lstStyle/>
          <a:p>
            <a:r>
              <a:rPr lang="nl-NL" sz="1600" dirty="0">
                <a:solidFill>
                  <a:schemeClr val="tx1">
                    <a:lumMod val="65000"/>
                    <a:lumOff val="35000"/>
                  </a:schemeClr>
                </a:solidFill>
                <a:latin typeface="Bebas Neue Book"/>
                <a:cs typeface="Bebas Neue Regular"/>
              </a:rPr>
              <a:t>Aan het einde van de les weet je:</a:t>
            </a:r>
          </a:p>
        </p:txBody>
      </p:sp>
      <p:sp>
        <p:nvSpPr>
          <p:cNvPr id="2" name="TextBox 1"/>
          <p:cNvSpPr txBox="1"/>
          <p:nvPr/>
        </p:nvSpPr>
        <p:spPr>
          <a:xfrm>
            <a:off x="666258" y="2285805"/>
            <a:ext cx="3745152" cy="339837"/>
          </a:xfrm>
          <a:prstGeom prst="rect">
            <a:avLst/>
          </a:prstGeom>
          <a:noFill/>
        </p:spPr>
        <p:txBody>
          <a:bodyPr wrap="square" rtlCol="0">
            <a:spAutoFit/>
          </a:bodyPr>
          <a:lstStyle/>
          <a:p>
            <a:pPr>
              <a:lnSpc>
                <a:spcPct val="150000"/>
              </a:lnSpc>
            </a:pPr>
            <a:r>
              <a:rPr lang="nl-NL" sz="1200" b="1" dirty="0">
                <a:latin typeface="Open Sans"/>
                <a:cs typeface="Open Sans"/>
              </a:rPr>
              <a:t>wat het doel van digitaal burgerschap is;</a:t>
            </a:r>
            <a:endParaRPr lang="nl-NL" sz="1200" dirty="0">
              <a:latin typeface="Open Sans"/>
              <a:cs typeface="Open Sans"/>
            </a:endParaRPr>
          </a:p>
        </p:txBody>
      </p:sp>
      <p:sp>
        <p:nvSpPr>
          <p:cNvPr id="11" name="TextBox 10"/>
          <p:cNvSpPr txBox="1"/>
          <p:nvPr/>
        </p:nvSpPr>
        <p:spPr>
          <a:xfrm>
            <a:off x="666258" y="2758211"/>
            <a:ext cx="2864621" cy="339837"/>
          </a:xfrm>
          <a:prstGeom prst="rect">
            <a:avLst/>
          </a:prstGeom>
          <a:noFill/>
        </p:spPr>
        <p:txBody>
          <a:bodyPr wrap="square" rtlCol="0">
            <a:spAutoFit/>
          </a:bodyPr>
          <a:lstStyle/>
          <a:p>
            <a:pPr>
              <a:lnSpc>
                <a:spcPct val="150000"/>
              </a:lnSpc>
            </a:pPr>
            <a:r>
              <a:rPr lang="nl-NL" sz="1200" b="1" dirty="0">
                <a:latin typeface="Open Sans"/>
                <a:cs typeface="Open Sans"/>
              </a:rPr>
              <a:t>wat jouw online identiteit is;</a:t>
            </a:r>
            <a:endParaRPr lang="nl-NL" sz="1200" dirty="0">
              <a:latin typeface="Open Sans"/>
              <a:cs typeface="Open Sans"/>
            </a:endParaRPr>
          </a:p>
        </p:txBody>
      </p:sp>
      <p:sp>
        <p:nvSpPr>
          <p:cNvPr id="13" name="TextBox 12"/>
          <p:cNvSpPr txBox="1"/>
          <p:nvPr/>
        </p:nvSpPr>
        <p:spPr>
          <a:xfrm>
            <a:off x="646746" y="3297087"/>
            <a:ext cx="3745152" cy="616836"/>
          </a:xfrm>
          <a:prstGeom prst="rect">
            <a:avLst/>
          </a:prstGeom>
          <a:noFill/>
        </p:spPr>
        <p:txBody>
          <a:bodyPr wrap="square" rtlCol="0">
            <a:spAutoFit/>
          </a:bodyPr>
          <a:lstStyle/>
          <a:p>
            <a:pPr>
              <a:lnSpc>
                <a:spcPct val="150000"/>
              </a:lnSpc>
            </a:pPr>
            <a:r>
              <a:rPr lang="nl-NL" sz="1200" b="1" dirty="0">
                <a:latin typeface="Open Sans"/>
                <a:cs typeface="Open Sans"/>
              </a:rPr>
              <a:t>welke gegevens van jouw openbaar staan en welke gevolgen dit kan hebben.</a:t>
            </a:r>
            <a:endParaRPr lang="nl-NL" sz="1200" dirty="0">
              <a:latin typeface="Open Sans"/>
              <a:cs typeface="Open Sans"/>
            </a:endParaRPr>
          </a:p>
        </p:txBody>
      </p:sp>
      <p:sp>
        <p:nvSpPr>
          <p:cNvPr id="16" name="Rectangle 15"/>
          <p:cNvSpPr/>
          <p:nvPr/>
        </p:nvSpPr>
        <p:spPr>
          <a:xfrm rot="16200000">
            <a:off x="2056733" y="588328"/>
            <a:ext cx="57428" cy="2806739"/>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5557" y="681807"/>
            <a:ext cx="293688" cy="695325"/>
          </a:xfrm>
          <a:custGeom>
            <a:avLst/>
            <a:gdLst>
              <a:gd name="T0" fmla="*/ 0 w 3386"/>
              <a:gd name="T1" fmla="*/ 0 h 8044"/>
              <a:gd name="T2" fmla="*/ 2608 w 3386"/>
              <a:gd name="T3" fmla="*/ 2608 h 8044"/>
              <a:gd name="T4" fmla="*/ 2608 w 3386"/>
              <a:gd name="T5" fmla="*/ 5436 h 8044"/>
              <a:gd name="T6" fmla="*/ 0 w 3386"/>
              <a:gd name="T7" fmla="*/ 8044 h 8044"/>
              <a:gd name="T8" fmla="*/ 0 w 3386"/>
              <a:gd name="T9" fmla="*/ 0 h 8044"/>
            </a:gdLst>
            <a:ahLst/>
            <a:cxnLst>
              <a:cxn ang="0">
                <a:pos x="T0" y="T1"/>
              </a:cxn>
              <a:cxn ang="0">
                <a:pos x="T2" y="T3"/>
              </a:cxn>
              <a:cxn ang="0">
                <a:pos x="T4" y="T5"/>
              </a:cxn>
              <a:cxn ang="0">
                <a:pos x="T6" y="T7"/>
              </a:cxn>
              <a:cxn ang="0">
                <a:pos x="T8" y="T9"/>
              </a:cxn>
            </a:cxnLst>
            <a:rect l="0" t="0" r="r" b="b"/>
            <a:pathLst>
              <a:path w="3386" h="8044">
                <a:moveTo>
                  <a:pt x="0" y="0"/>
                </a:moveTo>
                <a:lnTo>
                  <a:pt x="2608" y="2608"/>
                </a:lnTo>
                <a:cubicBezTo>
                  <a:pt x="3386" y="3386"/>
                  <a:pt x="3386" y="4659"/>
                  <a:pt x="2608" y="5436"/>
                </a:cubicBezTo>
                <a:lnTo>
                  <a:pt x="0" y="8044"/>
                </a:lnTo>
                <a:lnTo>
                  <a:pt x="0" y="0"/>
                </a:lnTo>
                <a:close/>
              </a:path>
            </a:pathLst>
          </a:custGeom>
          <a:solidFill>
            <a:srgbClr val="FCD3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Oval 11">
            <a:extLst>
              <a:ext uri="{FF2B5EF4-FFF2-40B4-BE49-F238E27FC236}">
                <a16:creationId xmlns:a16="http://schemas.microsoft.com/office/drawing/2014/main" id="{FE4A40D4-BACC-4BF0-92DB-F6819392238F}"/>
              </a:ext>
            </a:extLst>
          </p:cNvPr>
          <p:cNvSpPr/>
          <p:nvPr/>
        </p:nvSpPr>
        <p:spPr>
          <a:xfrm>
            <a:off x="537379" y="2435208"/>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1">
            <a:extLst>
              <a:ext uri="{FF2B5EF4-FFF2-40B4-BE49-F238E27FC236}">
                <a16:creationId xmlns:a16="http://schemas.microsoft.com/office/drawing/2014/main" id="{05EE2504-D2E5-4CDC-96AA-6555299A8749}"/>
              </a:ext>
            </a:extLst>
          </p:cNvPr>
          <p:cNvSpPr/>
          <p:nvPr/>
        </p:nvSpPr>
        <p:spPr>
          <a:xfrm>
            <a:off x="537380" y="2913048"/>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DCEFBDA7-AFBC-4E60-B427-2DCD9335E098}"/>
              </a:ext>
            </a:extLst>
          </p:cNvPr>
          <p:cNvSpPr/>
          <p:nvPr/>
        </p:nvSpPr>
        <p:spPr>
          <a:xfrm>
            <a:off x="523563" y="3453209"/>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descr="Het nieuwe Kasteel | Kasteel.gro | Digitale werkplaats Groningen 2019">
            <a:extLst>
              <a:ext uri="{FF2B5EF4-FFF2-40B4-BE49-F238E27FC236}">
                <a16:creationId xmlns:a16="http://schemas.microsoft.com/office/drawing/2014/main" id="{BDF82183-021F-4C4A-8F9A-8850422F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3" y="4901045"/>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52FBF038-8918-4BF3-8DB1-CF148CE3519F}"/>
              </a:ext>
            </a:extLst>
          </p:cNvPr>
          <p:cNvSpPr txBox="1"/>
          <p:nvPr/>
        </p:nvSpPr>
        <p:spPr>
          <a:xfrm>
            <a:off x="-23280" y="0"/>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4" name="Afbeelding 3">
            <a:extLst>
              <a:ext uri="{FF2B5EF4-FFF2-40B4-BE49-F238E27FC236}">
                <a16:creationId xmlns:a16="http://schemas.microsoft.com/office/drawing/2014/main" id="{311BA2BD-3FC0-07F3-03C4-885662481F96}"/>
              </a:ext>
            </a:extLst>
          </p:cNvPr>
          <p:cNvPicPr>
            <a:picLocks noChangeAspect="1"/>
          </p:cNvPicPr>
          <p:nvPr/>
        </p:nvPicPr>
        <p:blipFill>
          <a:blip r:embed="rId4"/>
          <a:stretch>
            <a:fillRect/>
          </a:stretch>
        </p:blipFill>
        <p:spPr>
          <a:xfrm>
            <a:off x="5486400" y="-12502"/>
            <a:ext cx="3657600" cy="5143500"/>
          </a:xfrm>
          <a:prstGeom prst="rect">
            <a:avLst/>
          </a:prstGeom>
        </p:spPr>
      </p:pic>
    </p:spTree>
    <p:extLst>
      <p:ext uri="{BB962C8B-B14F-4D97-AF65-F5344CB8AC3E}">
        <p14:creationId xmlns:p14="http://schemas.microsoft.com/office/powerpoint/2010/main" val="296927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11" grpId="0"/>
      <p:bldP spid="13" grpId="0"/>
      <p:bldP spid="16" grpId="0" animBg="1"/>
      <p:bldP spid="25" grpId="0" animBg="1"/>
      <p:bldP spid="22" grpId="0" animBg="1"/>
      <p:bldP spid="23"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0685" y="1699226"/>
            <a:ext cx="2398641" cy="646331"/>
          </a:xfrm>
          <a:prstGeom prst="rect">
            <a:avLst/>
          </a:prstGeom>
          <a:noFill/>
        </p:spPr>
        <p:txBody>
          <a:bodyPr wrap="square" rtlCol="0">
            <a:spAutoFit/>
          </a:bodyPr>
          <a:lstStyle/>
          <a:p>
            <a:r>
              <a:rPr lang="nl-NL" sz="3600" dirty="0">
                <a:latin typeface="Bebas Neue Regular"/>
                <a:cs typeface="Bebas Neue Regular"/>
              </a:rPr>
              <a:t>kennismaken</a:t>
            </a:r>
          </a:p>
        </p:txBody>
      </p:sp>
      <p:sp>
        <p:nvSpPr>
          <p:cNvPr id="16" name="Tekstvak 15">
            <a:extLst>
              <a:ext uri="{FF2B5EF4-FFF2-40B4-BE49-F238E27FC236}">
                <a16:creationId xmlns:a16="http://schemas.microsoft.com/office/drawing/2014/main" id="{9A9CE1AF-17DA-4885-AF46-1AE017483D68}"/>
              </a:ext>
            </a:extLst>
          </p:cNvPr>
          <p:cNvSpPr txBox="1"/>
          <p:nvPr/>
        </p:nvSpPr>
        <p:spPr>
          <a:xfrm>
            <a:off x="370685" y="2330469"/>
            <a:ext cx="2036613" cy="369332"/>
          </a:xfrm>
          <a:prstGeom prst="rect">
            <a:avLst/>
          </a:prstGeom>
          <a:noFill/>
        </p:spPr>
        <p:txBody>
          <a:bodyPr wrap="square">
            <a:spAutoFit/>
          </a:bodyPr>
          <a:lstStyle/>
          <a:p>
            <a:r>
              <a:rPr lang="nl-NL" dirty="0">
                <a:solidFill>
                  <a:srgbClr val="FCD300"/>
                </a:solidFill>
                <a:latin typeface="Bebas Neue Regular"/>
                <a:cs typeface="Bebas Neue Regular"/>
              </a:rPr>
              <a:t>Persoonlijke gegevens:</a:t>
            </a:r>
            <a:endParaRPr lang="nl-NL" sz="1800" dirty="0">
              <a:solidFill>
                <a:srgbClr val="FCD300"/>
              </a:solidFill>
              <a:latin typeface="Bebas Neue Regular"/>
              <a:cs typeface="Bebas Neue Regular"/>
            </a:endParaRPr>
          </a:p>
        </p:txBody>
      </p:sp>
      <p:sp>
        <p:nvSpPr>
          <p:cNvPr id="18" name="TextBox 28">
            <a:extLst>
              <a:ext uri="{FF2B5EF4-FFF2-40B4-BE49-F238E27FC236}">
                <a16:creationId xmlns:a16="http://schemas.microsoft.com/office/drawing/2014/main" id="{1637A62B-DCB2-455C-8583-46677D4D10EB}"/>
              </a:ext>
            </a:extLst>
          </p:cNvPr>
          <p:cNvSpPr txBox="1"/>
          <p:nvPr/>
        </p:nvSpPr>
        <p:spPr>
          <a:xfrm>
            <a:off x="-23280" y="0"/>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6" name="Picture 6" descr="Het nieuwe Kasteel | Kasteel.gro | Digitale werkplaats Groningen 2019">
            <a:extLst>
              <a:ext uri="{FF2B5EF4-FFF2-40B4-BE49-F238E27FC236}">
                <a16:creationId xmlns:a16="http://schemas.microsoft.com/office/drawing/2014/main" id="{271323E1-CC15-4CA0-9429-79D12ADB8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8" y="4888514"/>
            <a:ext cx="1008536" cy="17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65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45" y="2402610"/>
            <a:ext cx="5079445" cy="1169551"/>
          </a:xfrm>
          <a:prstGeom prst="rect">
            <a:avLst/>
          </a:prstGeom>
          <a:noFill/>
        </p:spPr>
        <p:txBody>
          <a:bodyPr wrap="square" rtlCol="0">
            <a:spAutoFit/>
          </a:bodyPr>
          <a:lstStyle/>
          <a:p>
            <a:r>
              <a:rPr lang="nl-NL" sz="1400" dirty="0">
                <a:latin typeface="Open Sans" panose="020B0606030504020204" pitchFamily="34" charset="0"/>
                <a:ea typeface="Open Sans" panose="020B0606030504020204" pitchFamily="34" charset="0"/>
                <a:cs typeface="Open Sans" panose="020B0606030504020204" pitchFamily="34" charset="0"/>
              </a:rPr>
              <a:t>We gaan met elkaar in gesprek:</a:t>
            </a:r>
          </a:p>
          <a:p>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CD300"/>
              </a:buClr>
              <a:buFont typeface="Arial" panose="020B0604020202020204" pitchFamily="34" charset="0"/>
              <a:buChar char="•"/>
            </a:pPr>
            <a:r>
              <a:rPr lang="nl-NL" sz="1400" dirty="0">
                <a:latin typeface="Open Sans" panose="020B0606030504020204" pitchFamily="34" charset="0"/>
                <a:ea typeface="Open Sans" panose="020B0606030504020204" pitchFamily="34" charset="0"/>
                <a:cs typeface="Open Sans" panose="020B0606030504020204" pitchFamily="34" charset="0"/>
              </a:rPr>
              <a:t>om kennis en vaardigheden te vergroten;</a:t>
            </a:r>
          </a:p>
          <a:p>
            <a:pPr marL="285750" indent="-285750">
              <a:buClr>
                <a:srgbClr val="FCD300"/>
              </a:buClr>
              <a:buFont typeface="Arial" panose="020B0604020202020204" pitchFamily="34" charset="0"/>
              <a:buChar char="•"/>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CD300"/>
              </a:buClr>
              <a:buFont typeface="Arial" panose="020B0604020202020204" pitchFamily="34" charset="0"/>
              <a:buChar char="•"/>
            </a:pPr>
            <a:r>
              <a:rPr lang="nl-NL" sz="1400" dirty="0">
                <a:latin typeface="Open Sans" panose="020B0606030504020204" pitchFamily="34" charset="0"/>
                <a:ea typeface="Open Sans" panose="020B0606030504020204" pitchFamily="34" charset="0"/>
                <a:cs typeface="Open Sans" panose="020B0606030504020204" pitchFamily="34" charset="0"/>
              </a:rPr>
              <a:t>over hoe we willen samenleven in een digitale wereld.</a:t>
            </a:r>
          </a:p>
        </p:txBody>
      </p:sp>
      <p:sp>
        <p:nvSpPr>
          <p:cNvPr id="3" name="TextBox 2"/>
          <p:cNvSpPr txBox="1"/>
          <p:nvPr/>
        </p:nvSpPr>
        <p:spPr>
          <a:xfrm>
            <a:off x="250336" y="1522776"/>
            <a:ext cx="5205062" cy="646331"/>
          </a:xfrm>
          <a:prstGeom prst="rect">
            <a:avLst/>
          </a:prstGeom>
          <a:noFill/>
        </p:spPr>
        <p:txBody>
          <a:bodyPr wrap="square" rtlCol="0">
            <a:spAutoFit/>
          </a:bodyPr>
          <a:lstStyle/>
          <a:p>
            <a:r>
              <a:rPr lang="nl-NL" sz="3600" b="1" dirty="0">
                <a:solidFill>
                  <a:srgbClr val="FCD300"/>
                </a:solidFill>
                <a:latin typeface="Open Sans"/>
                <a:cs typeface="Open Sans"/>
              </a:rPr>
              <a:t>Digitaal </a:t>
            </a:r>
            <a:r>
              <a:rPr lang="nl-NL" sz="3600" b="1" dirty="0">
                <a:latin typeface="Open Sans"/>
                <a:cs typeface="Open Sans"/>
              </a:rPr>
              <a:t>Burgerschap</a:t>
            </a:r>
          </a:p>
        </p:txBody>
      </p:sp>
      <p:pic>
        <p:nvPicPr>
          <p:cNvPr id="13" name="Picture 6" descr="Het nieuwe Kasteel | Kasteel.gro | Digitale werkplaats Groningen 2019">
            <a:extLst>
              <a:ext uri="{FF2B5EF4-FFF2-40B4-BE49-F238E27FC236}">
                <a16:creationId xmlns:a16="http://schemas.microsoft.com/office/drawing/2014/main" id="{68500819-A547-49B5-92E7-2AC3E7BF7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5" y="4941483"/>
            <a:ext cx="1008536" cy="17952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binnen&#10;&#10;Automatisch gegenereerde beschrijving">
            <a:extLst>
              <a:ext uri="{FF2B5EF4-FFF2-40B4-BE49-F238E27FC236}">
                <a16:creationId xmlns:a16="http://schemas.microsoft.com/office/drawing/2014/main" id="{541C9724-772D-151A-758B-B336462B7A4E}"/>
              </a:ext>
            </a:extLst>
          </p:cNvPr>
          <p:cNvPicPr>
            <a:picLocks noChangeAspect="1"/>
          </p:cNvPicPr>
          <p:nvPr/>
        </p:nvPicPr>
        <p:blipFill>
          <a:blip r:embed="rId4"/>
          <a:stretch>
            <a:fillRect/>
          </a:stretch>
        </p:blipFill>
        <p:spPr>
          <a:xfrm>
            <a:off x="5715000" y="0"/>
            <a:ext cx="3429000" cy="5143500"/>
          </a:xfrm>
          <a:prstGeom prst="rect">
            <a:avLst/>
          </a:prstGeom>
        </p:spPr>
      </p:pic>
    </p:spTree>
    <p:extLst>
      <p:ext uri="{BB962C8B-B14F-4D97-AF65-F5344CB8AC3E}">
        <p14:creationId xmlns:p14="http://schemas.microsoft.com/office/powerpoint/2010/main" val="1586202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8985" y="138699"/>
            <a:ext cx="5205062" cy="646331"/>
          </a:xfrm>
          <a:prstGeom prst="rect">
            <a:avLst/>
          </a:prstGeom>
          <a:noFill/>
        </p:spPr>
        <p:txBody>
          <a:bodyPr wrap="square" rtlCol="0">
            <a:spAutoFit/>
          </a:bodyPr>
          <a:lstStyle/>
          <a:p>
            <a:r>
              <a:rPr lang="nl-NL" sz="3600" b="1" dirty="0">
                <a:solidFill>
                  <a:srgbClr val="FCD300"/>
                </a:solidFill>
                <a:latin typeface="Open Sans"/>
                <a:cs typeface="Open Sans"/>
              </a:rPr>
              <a:t>Digitaal </a:t>
            </a:r>
            <a:r>
              <a:rPr lang="nl-NL" sz="3600" b="1" dirty="0">
                <a:latin typeface="Open Sans"/>
                <a:cs typeface="Open Sans"/>
              </a:rPr>
              <a:t>Burgerschap</a:t>
            </a:r>
          </a:p>
        </p:txBody>
      </p:sp>
      <p:sp>
        <p:nvSpPr>
          <p:cNvPr id="8" name="Tekstvak 7">
            <a:extLst>
              <a:ext uri="{FF2B5EF4-FFF2-40B4-BE49-F238E27FC236}">
                <a16:creationId xmlns:a16="http://schemas.microsoft.com/office/drawing/2014/main" id="{422CADB7-DEF9-410C-9C6A-8FE356D86C48}"/>
              </a:ext>
            </a:extLst>
          </p:cNvPr>
          <p:cNvSpPr txBox="1"/>
          <p:nvPr/>
        </p:nvSpPr>
        <p:spPr>
          <a:xfrm>
            <a:off x="1098983" y="785030"/>
            <a:ext cx="7463947" cy="369332"/>
          </a:xfrm>
          <a:prstGeom prst="rect">
            <a:avLst/>
          </a:prstGeom>
          <a:noFill/>
        </p:spPr>
        <p:txBody>
          <a:bodyPr wrap="square">
            <a:spAutoFit/>
          </a:bodyPr>
          <a:lstStyle/>
          <a:p>
            <a:pPr marL="0" indent="0">
              <a:buNone/>
            </a:pPr>
            <a:r>
              <a:rPr lang="nl-NL" dirty="0"/>
              <a:t>Korte introductie over de snel veranderende digitale wereld waar we in leven.</a:t>
            </a:r>
          </a:p>
        </p:txBody>
      </p:sp>
      <p:pic>
        <p:nvPicPr>
          <p:cNvPr id="12" name="Picture 6" descr="Het nieuwe Kasteel | Kasteel.gro | Digitale werkplaats Groningen 2019">
            <a:extLst>
              <a:ext uri="{FF2B5EF4-FFF2-40B4-BE49-F238E27FC236}">
                <a16:creationId xmlns:a16="http://schemas.microsoft.com/office/drawing/2014/main" id="{5436E65E-C0E8-48E5-999A-56A31E8CB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8" y="4888514"/>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24967FEC-D483-418D-A7CD-9A675BBC2D45}"/>
              </a:ext>
            </a:extLst>
          </p:cNvPr>
          <p:cNvSpPr txBox="1"/>
          <p:nvPr/>
        </p:nvSpPr>
        <p:spPr>
          <a:xfrm>
            <a:off x="2124168" y="4384876"/>
            <a:ext cx="4895664" cy="369332"/>
          </a:xfrm>
          <a:prstGeom prst="rect">
            <a:avLst/>
          </a:prstGeom>
          <a:noFill/>
        </p:spPr>
        <p:txBody>
          <a:bodyPr wrap="square">
            <a:spAutoFit/>
          </a:bodyPr>
          <a:lstStyle/>
          <a:p>
            <a:pPr algn="ctr"/>
            <a:r>
              <a:rPr lang="nl-NL" i="1" dirty="0"/>
              <a:t>Klik op de afbeelding voor weergave video.</a:t>
            </a:r>
          </a:p>
        </p:txBody>
      </p:sp>
      <p:pic>
        <p:nvPicPr>
          <p:cNvPr id="5" name="Afbeelding 4" descr="Afbeelding met binnen, elektronica, computer&#10;&#10;Automatisch gegenereerde beschrijving">
            <a:hlinkClick r:id="rId4"/>
            <a:extLst>
              <a:ext uri="{FF2B5EF4-FFF2-40B4-BE49-F238E27FC236}">
                <a16:creationId xmlns:a16="http://schemas.microsoft.com/office/drawing/2014/main" id="{D3A8C478-0891-2248-939B-041D447643D2}"/>
              </a:ext>
            </a:extLst>
          </p:cNvPr>
          <p:cNvPicPr>
            <a:picLocks noChangeAspect="1"/>
          </p:cNvPicPr>
          <p:nvPr/>
        </p:nvPicPr>
        <p:blipFill>
          <a:blip r:embed="rId5"/>
          <a:stretch>
            <a:fillRect/>
          </a:stretch>
        </p:blipFill>
        <p:spPr>
          <a:xfrm>
            <a:off x="2108985" y="1154362"/>
            <a:ext cx="4892040" cy="3230880"/>
          </a:xfrm>
          <a:prstGeom prst="rect">
            <a:avLst/>
          </a:prstGeom>
        </p:spPr>
      </p:pic>
    </p:spTree>
    <p:extLst>
      <p:ext uri="{BB962C8B-B14F-4D97-AF65-F5344CB8AC3E}">
        <p14:creationId xmlns:p14="http://schemas.microsoft.com/office/powerpoint/2010/main" val="2161439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0"/>
            <a:ext cx="2217420"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1602254"/>
            <a:ext cx="2150745" cy="1938992"/>
          </a:xfrm>
          <a:prstGeom prst="rect">
            <a:avLst/>
          </a:prstGeom>
          <a:noFill/>
        </p:spPr>
        <p:txBody>
          <a:bodyPr wrap="square" rtlCol="0">
            <a:spAutoFit/>
          </a:bodyPr>
          <a:lstStyle/>
          <a:p>
            <a:pPr algn="ctr"/>
            <a:r>
              <a:rPr lang="nl-NL" sz="2400" b="1" dirty="0">
                <a:latin typeface="Open Sans" panose="020B0606030504020204" pitchFamily="34" charset="0"/>
                <a:ea typeface="Open Sans" panose="020B0606030504020204" pitchFamily="34" charset="0"/>
                <a:cs typeface="Open Sans" panose="020B0606030504020204" pitchFamily="34" charset="0"/>
              </a:rPr>
              <a:t>Kritisch denken </a:t>
            </a:r>
          </a:p>
          <a:p>
            <a:pPr algn="ctr"/>
            <a:r>
              <a:rPr lang="nl-NL" sz="2400" b="1" dirty="0">
                <a:latin typeface="Open Sans" panose="020B0606030504020204" pitchFamily="34" charset="0"/>
                <a:ea typeface="Open Sans" panose="020B0606030504020204" pitchFamily="34" charset="0"/>
                <a:cs typeface="Open Sans" panose="020B0606030504020204" pitchFamily="34" charset="0"/>
              </a:rPr>
              <a:t>en</a:t>
            </a:r>
          </a:p>
          <a:p>
            <a:pPr algn="ctr"/>
            <a:r>
              <a:rPr lang="nl-NL" sz="2400" b="1" dirty="0">
                <a:latin typeface="Open Sans" panose="020B0606030504020204" pitchFamily="34" charset="0"/>
                <a:ea typeface="Open Sans" panose="020B0606030504020204" pitchFamily="34" charset="0"/>
                <a:cs typeface="Open Sans" panose="020B0606030504020204" pitchFamily="34" charset="0"/>
              </a:rPr>
              <a:t>Digitaal Burgerschap</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560158" y="3541246"/>
            <a:ext cx="1030428"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D57BBFE9-46C5-44A4-8AC7-0F4E7624BA8E}"/>
              </a:ext>
            </a:extLst>
          </p:cNvPr>
          <p:cNvSpPr txBox="1"/>
          <p:nvPr/>
        </p:nvSpPr>
        <p:spPr>
          <a:xfrm>
            <a:off x="2432426" y="516450"/>
            <a:ext cx="6459647" cy="4204356"/>
          </a:xfrm>
          <a:prstGeom prst="rect">
            <a:avLst/>
          </a:prstGeom>
          <a:noFill/>
        </p:spPr>
        <p:txBody>
          <a:bodyPr wrap="square">
            <a:spAutoFit/>
          </a:bodyPr>
          <a:lstStyle/>
          <a:p>
            <a:pPr marL="285750" indent="-285750">
              <a:lnSpc>
                <a:spcPct val="150000"/>
              </a:lnSpc>
              <a:buClr>
                <a:srgbClr val="FCD300"/>
              </a:buClr>
              <a:buFont typeface="Wingdings 2" panose="05020102010507070707" pitchFamily="18" charset="2"/>
              <a:buChar char="P"/>
            </a:pPr>
            <a:r>
              <a:rPr lang="nl-NL" dirty="0"/>
              <a:t>Binnen digitaal burgerschap is er geen goed of fout.</a:t>
            </a:r>
          </a:p>
          <a:p>
            <a:pPr marL="285750" indent="-285750">
              <a:lnSpc>
                <a:spcPct val="150000"/>
              </a:lnSpc>
              <a:buClr>
                <a:srgbClr val="FCD300"/>
              </a:buClr>
              <a:buFont typeface="Wingdings 2" panose="05020102010507070707" pitchFamily="18" charset="2"/>
              <a:buChar char="P"/>
            </a:pPr>
            <a:r>
              <a:rPr lang="nl-NL" dirty="0"/>
              <a:t>Nadenken over welke keuzes jij maakt in deze digitale wereld en waarom.</a:t>
            </a:r>
          </a:p>
          <a:p>
            <a:pPr>
              <a:lnSpc>
                <a:spcPct val="150000"/>
              </a:lnSpc>
            </a:pPr>
            <a:endParaRPr lang="nl-NL" dirty="0"/>
          </a:p>
          <a:p>
            <a:pPr>
              <a:lnSpc>
                <a:spcPct val="150000"/>
              </a:lnSpc>
            </a:pPr>
            <a:r>
              <a:rPr lang="nl-NL" dirty="0"/>
              <a:t>Daag jezelf uit door:</a:t>
            </a:r>
          </a:p>
          <a:p>
            <a:pPr marL="800100" lvl="1" indent="-342900">
              <a:lnSpc>
                <a:spcPct val="150000"/>
              </a:lnSpc>
              <a:buClr>
                <a:srgbClr val="FCD300"/>
              </a:buClr>
              <a:buFont typeface="Arial" panose="020B0604020202020204" pitchFamily="34" charset="0"/>
              <a:buChar char="•"/>
            </a:pPr>
            <a:r>
              <a:rPr lang="nl-NL" dirty="0"/>
              <a:t>Nieuwsgierig te zijn</a:t>
            </a:r>
          </a:p>
          <a:p>
            <a:pPr marL="800100" lvl="1" indent="-342900">
              <a:lnSpc>
                <a:spcPct val="150000"/>
              </a:lnSpc>
              <a:buClr>
                <a:srgbClr val="FCD300"/>
              </a:buClr>
              <a:buFont typeface="Arial" panose="020B0604020202020204" pitchFamily="34" charset="0"/>
              <a:buChar char="•"/>
            </a:pPr>
            <a:r>
              <a:rPr lang="nl-NL" dirty="0"/>
              <a:t>Zonder oordeel te luisteren </a:t>
            </a:r>
          </a:p>
          <a:p>
            <a:pPr marL="800100" lvl="1" indent="-342900">
              <a:lnSpc>
                <a:spcPct val="150000"/>
              </a:lnSpc>
              <a:buClr>
                <a:srgbClr val="FCD300"/>
              </a:buClr>
              <a:buFont typeface="Arial" panose="020B0604020202020204" pitchFamily="34" charset="0"/>
              <a:buChar char="•"/>
            </a:pPr>
            <a:r>
              <a:rPr lang="nl-NL" dirty="0"/>
              <a:t>Flexibel te zijn</a:t>
            </a:r>
          </a:p>
          <a:p>
            <a:pPr marL="800100" lvl="1" indent="-342900">
              <a:lnSpc>
                <a:spcPct val="150000"/>
              </a:lnSpc>
              <a:buClr>
                <a:srgbClr val="FCD300"/>
              </a:buClr>
              <a:buFont typeface="Arial" panose="020B0604020202020204" pitchFamily="34" charset="0"/>
              <a:buChar char="•"/>
            </a:pPr>
            <a:r>
              <a:rPr lang="nl-NL" dirty="0"/>
              <a:t>Open te staan voor de mening van een ander</a:t>
            </a:r>
          </a:p>
          <a:p>
            <a:pPr marL="800100" lvl="1" indent="-342900">
              <a:lnSpc>
                <a:spcPct val="150000"/>
              </a:lnSpc>
              <a:buClr>
                <a:srgbClr val="FCD300"/>
              </a:buClr>
              <a:buFont typeface="Arial" panose="020B0604020202020204" pitchFamily="34" charset="0"/>
              <a:buChar char="•"/>
            </a:pPr>
            <a:r>
              <a:rPr lang="nl-NL" dirty="0"/>
              <a:t>Bereid zijn om je mening te heroverwegen</a:t>
            </a:r>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Tree>
    <p:extLst>
      <p:ext uri="{BB962C8B-B14F-4D97-AF65-F5344CB8AC3E}">
        <p14:creationId xmlns:p14="http://schemas.microsoft.com/office/powerpoint/2010/main" val="112482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5661" y="178931"/>
            <a:ext cx="8666328" cy="4785637"/>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999592" y="3979851"/>
            <a:ext cx="2865129" cy="369332"/>
          </a:xfrm>
          <a:prstGeom prst="rect">
            <a:avLst/>
          </a:prstGeom>
          <a:noFill/>
        </p:spPr>
        <p:txBody>
          <a:bodyPr wrap="square" rtlCol="0">
            <a:spAutoFit/>
          </a:bodyPr>
          <a:lstStyle/>
          <a:p>
            <a:pPr algn="ctr"/>
            <a:r>
              <a:rPr lang="en-US" spc="600" dirty="0">
                <a:latin typeface="Bebas Neue Book" pitchFamily="50" charset="0"/>
              </a:rPr>
              <a:t>Albert Einstein</a:t>
            </a:r>
            <a:endParaRPr lang="en-US" spc="600" dirty="0">
              <a:latin typeface="Bebas Neue Book" pitchFamily="50" charset="0"/>
              <a:cs typeface="Open Sans"/>
            </a:endParaRPr>
          </a:p>
        </p:txBody>
      </p:sp>
      <p:sp>
        <p:nvSpPr>
          <p:cNvPr id="4" name="Rectangle 3"/>
          <p:cNvSpPr/>
          <p:nvPr/>
        </p:nvSpPr>
        <p:spPr>
          <a:xfrm>
            <a:off x="525580" y="563700"/>
            <a:ext cx="3626543" cy="3170099"/>
          </a:xfrm>
          <a:prstGeom prst="rect">
            <a:avLst/>
          </a:prstGeom>
        </p:spPr>
        <p:txBody>
          <a:bodyPr wrap="square">
            <a:spAutoFit/>
          </a:bodyPr>
          <a:lstStyle/>
          <a:p>
            <a:pPr algn="ctr"/>
            <a:r>
              <a:rPr lang="en-US" sz="4000" b="1" dirty="0">
                <a:latin typeface="Bebas Neue Book" pitchFamily="50" charset="0"/>
              </a:rPr>
              <a:t>I have no special talent.</a:t>
            </a:r>
          </a:p>
          <a:p>
            <a:pPr algn="ctr"/>
            <a:r>
              <a:rPr lang="en-US" sz="4000" b="1" dirty="0">
                <a:latin typeface="Bebas Neue Book" pitchFamily="50" charset="0"/>
              </a:rPr>
              <a:t>I am only passionately curious.</a:t>
            </a:r>
          </a:p>
        </p:txBody>
      </p:sp>
      <p:pic>
        <p:nvPicPr>
          <p:cNvPr id="5" name="Afbeelding 4" descr="Afbeelding met tekst, persoon, binnen&#10;&#10;Automatisch gegenereerde beschrijving">
            <a:extLst>
              <a:ext uri="{FF2B5EF4-FFF2-40B4-BE49-F238E27FC236}">
                <a16:creationId xmlns:a16="http://schemas.microsoft.com/office/drawing/2014/main" id="{FAF7A162-128E-3919-68E2-0034E97A8CD0}"/>
              </a:ext>
            </a:extLst>
          </p:cNvPr>
          <p:cNvPicPr>
            <a:picLocks noChangeAspect="1"/>
          </p:cNvPicPr>
          <p:nvPr/>
        </p:nvPicPr>
        <p:blipFill>
          <a:blip r:embed="rId3"/>
          <a:stretch>
            <a:fillRect/>
          </a:stretch>
        </p:blipFill>
        <p:spPr>
          <a:xfrm>
            <a:off x="4379406" y="482600"/>
            <a:ext cx="4305300" cy="4178300"/>
          </a:xfrm>
          <a:prstGeom prst="rect">
            <a:avLst/>
          </a:prstGeom>
        </p:spPr>
      </p:pic>
    </p:spTree>
    <p:extLst>
      <p:ext uri="{BB962C8B-B14F-4D97-AF65-F5344CB8AC3E}">
        <p14:creationId xmlns:p14="http://schemas.microsoft.com/office/powerpoint/2010/main" val="3556908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4ED6E9FCE191479359C05D88A372A6" ma:contentTypeVersion="42" ma:contentTypeDescription="Een nieuw document maken." ma:contentTypeScope="" ma:versionID="e0c156fbc5f05f38d3c04746fa4d19bf">
  <xsd:schema xmlns:xsd="http://www.w3.org/2001/XMLSchema" xmlns:xs="http://www.w3.org/2001/XMLSchema" xmlns:p="http://schemas.microsoft.com/office/2006/metadata/properties" xmlns:ns2="90ed0bb7-21c4-4f64-a81e-213c1120bb52" xmlns:ns3="29155f51-7762-430c-9a21-f70f21876669" targetNamespace="http://schemas.microsoft.com/office/2006/metadata/properties" ma:root="true" ma:fieldsID="5c960513d6de3497cf0077e4bf344601" ns2:_="" ns3:_="">
    <xsd:import namespace="90ed0bb7-21c4-4f64-a81e-213c1120bb52"/>
    <xsd:import namespace="29155f51-7762-430c-9a21-f70f2187666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Leaders" minOccurs="0"/>
                <xsd:element ref="ns2:Members" minOccurs="0"/>
                <xsd:element ref="ns2:Member_Groups" minOccurs="0"/>
                <xsd:element ref="ns2:Invited_Leaders" minOccurs="0"/>
                <xsd:element ref="ns2:Invited_Members" minOccurs="0"/>
                <xsd:element ref="ns2:Has_Leaders_Only_SectionGroup"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d0bb7-21c4-4f64-a81e-213c1120b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NotebookType" ma:index="14" nillable="true" ma:displayName="Notebook Type" ma:internalName="NotebookType">
      <xsd:simpleType>
        <xsd:restriction base="dms:Text"/>
      </xsd:simpleType>
    </xsd:element>
    <xsd:element name="FolderType" ma:index="15" nillable="true" ma:displayName="Folder Type" ma:internalName="FolderType">
      <xsd:simpleType>
        <xsd:restriction base="dms:Text"/>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msChannelId" ma:index="18" nillable="true" ma:displayName="Teams Channel Id" ma:internalName="TeamsChannelId">
      <xsd:simpleType>
        <xsd:restriction base="dms:Text"/>
      </xsd:simpleType>
    </xsd:element>
    <xsd:element name="Owner" ma:index="1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0" nillable="true" ma:displayName="Math Settings" ma:internalName="Math_Settings">
      <xsd:simpleType>
        <xsd:restriction base="dms:Text"/>
      </xsd:simpleType>
    </xsd:element>
    <xsd:element name="DefaultSectionNames" ma:index="21" nillable="true" ma:displayName="Default Section Names" ma:internalName="DefaultSectionNames">
      <xsd:simpleType>
        <xsd:restriction base="dms:Note">
          <xsd:maxLength value="255"/>
        </xsd:restriction>
      </xsd:simpleType>
    </xsd:element>
    <xsd:element name="Templates" ma:index="22" nillable="true" ma:displayName="Templates" ma:internalName="Templates">
      <xsd:simpleType>
        <xsd:restriction base="dms:Note">
          <xsd:maxLength value="255"/>
        </xsd:restriction>
      </xsd:simpleType>
    </xsd:element>
    <xsd:element name="Teachers" ma:index="2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6" nillable="true" ma:displayName="Distribution Groups" ma:internalName="Distribution_Groups">
      <xsd:simpleType>
        <xsd:restriction base="dms:Note">
          <xsd:maxLength value="255"/>
        </xsd:restriction>
      </xsd:simpleType>
    </xsd:element>
    <xsd:element name="LMS_Mappings" ma:index="27" nillable="true" ma:displayName="LMS Mappings" ma:internalName="LMS_Mappings">
      <xsd:simpleType>
        <xsd:restriction base="dms:Note">
          <xsd:maxLength value="255"/>
        </xsd:restriction>
      </xsd:simpleType>
    </xsd:element>
    <xsd:element name="Invited_Teachers" ma:index="28" nillable="true" ma:displayName="Invited Teachers" ma:internalName="Invited_Teachers">
      <xsd:simpleType>
        <xsd:restriction base="dms:Note">
          <xsd:maxLength value="255"/>
        </xsd:restriction>
      </xsd:simpleType>
    </xsd:element>
    <xsd:element name="Invited_Students" ma:index="29" nillable="true" ma:displayName="Invited Students" ma:internalName="Invited_Student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Teacher_Only_SectionGroup" ma:index="31" nillable="true" ma:displayName="Has Teacher Only SectionGroup" ma:internalName="Has_Teacher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Leaders" ma:index="34"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5"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6"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37" nillable="true" ma:displayName="Invited Leaders" ma:internalName="Invited_Leaders">
      <xsd:simpleType>
        <xsd:restriction base="dms:Note">
          <xsd:maxLength value="255"/>
        </xsd:restriction>
      </xsd:simpleType>
    </xsd:element>
    <xsd:element name="Invited_Members" ma:index="38" nillable="true" ma:displayName="Invited Members" ma:internalName="Invited_Members">
      <xsd:simpleType>
        <xsd:restriction base="dms:Note">
          <xsd:maxLength value="255"/>
        </xsd:restriction>
      </xsd:simpleType>
    </xsd:element>
    <xsd:element name="Has_Leaders_Only_SectionGroup" ma:index="39" nillable="true" ma:displayName="Has Leaders Only SectionGroup" ma:internalName="Has_Leaders_Only_SectionGroup">
      <xsd:simpleType>
        <xsd:restriction base="dms:Boolean"/>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OCR" ma:index="42" nillable="true" ma:displayName="Extracted Text"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LengthInSeconds" ma:index="45" nillable="true" ma:displayName="Length (seconds)" ma:internalName="MediaLengthInSeconds" ma:readOnly="true">
      <xsd:simpleType>
        <xsd:restriction base="dms:Unknown"/>
      </xsd:simpleType>
    </xsd:element>
    <xsd:element name="lcf76f155ced4ddcb4097134ff3c332f" ma:index="47" nillable="true" ma:taxonomy="true" ma:internalName="lcf76f155ced4ddcb4097134ff3c332f" ma:taxonomyFieldName="MediaServiceImageTags" ma:displayName="Afbeeldingtags" ma:readOnly="false" ma:fieldId="{5cf76f15-5ced-4ddc-b409-7134ff3c332f}" ma:taxonomyMulti="true" ma:sspId="cc591582-5716-4c7b-ae58-80bd828370e4" ma:termSetId="09814cd3-568e-fe90-9814-8d621ff8fb84" ma:anchorId="fba54fb3-c3e1-fe81-a776-ca4b69148c4d" ma:open="true" ma:isKeyword="false">
      <xsd:complexType>
        <xsd:sequence>
          <xsd:element ref="pc:Terms" minOccurs="0" maxOccurs="1"/>
        </xsd:sequence>
      </xsd:complexType>
    </xsd:element>
    <xsd:element name="MediaServiceLocation" ma:index="4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155f51-7762-430c-9a21-f70f2187666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48" nillable="true" ma:displayName="Taxonomy Catch All Column" ma:hidden="true" ma:list="{d5a5f0b5-4120-4702-b09c-47725e8ef84b}" ma:internalName="TaxCatchAll" ma:showField="CatchAllData" ma:web="29155f51-7762-430c-9a21-f70f218766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nvited_Leaders xmlns="90ed0bb7-21c4-4f64-a81e-213c1120bb52" xsi:nil="true"/>
    <NotebookType xmlns="90ed0bb7-21c4-4f64-a81e-213c1120bb52" xsi:nil="true"/>
    <FolderType xmlns="90ed0bb7-21c4-4f64-a81e-213c1120bb52" xsi:nil="true"/>
    <Student_Groups xmlns="90ed0bb7-21c4-4f64-a81e-213c1120bb52">
      <UserInfo>
        <DisplayName/>
        <AccountId xsi:nil="true"/>
        <AccountType/>
      </UserInfo>
    </Student_Groups>
    <TaxCatchAll xmlns="29155f51-7762-430c-9a21-f70f21876669" xsi:nil="true"/>
    <TeamsChannelId xmlns="90ed0bb7-21c4-4f64-a81e-213c1120bb52" xsi:nil="true"/>
    <Students xmlns="90ed0bb7-21c4-4f64-a81e-213c1120bb52">
      <UserInfo>
        <DisplayName/>
        <AccountId xsi:nil="true"/>
        <AccountType/>
      </UserInfo>
    </Students>
    <Distribution_Groups xmlns="90ed0bb7-21c4-4f64-a81e-213c1120bb52" xsi:nil="true"/>
    <DefaultSectionNames xmlns="90ed0bb7-21c4-4f64-a81e-213c1120bb52" xsi:nil="true"/>
    <Is_Collaboration_Space_Locked xmlns="90ed0bb7-21c4-4f64-a81e-213c1120bb52" xsi:nil="true"/>
    <AppVersion xmlns="90ed0bb7-21c4-4f64-a81e-213c1120bb52" xsi:nil="true"/>
    <Invited_Students xmlns="90ed0bb7-21c4-4f64-a81e-213c1120bb52" xsi:nil="true"/>
    <IsNotebookLocked xmlns="90ed0bb7-21c4-4f64-a81e-213c1120bb52" xsi:nil="true"/>
    <Math_Settings xmlns="90ed0bb7-21c4-4f64-a81e-213c1120bb52" xsi:nil="true"/>
    <Self_Registration_Enabled xmlns="90ed0bb7-21c4-4f64-a81e-213c1120bb52" xsi:nil="true"/>
    <Has_Teacher_Only_SectionGroup xmlns="90ed0bb7-21c4-4f64-a81e-213c1120bb52" xsi:nil="true"/>
    <Members xmlns="90ed0bb7-21c4-4f64-a81e-213c1120bb52">
      <UserInfo>
        <DisplayName/>
        <AccountId xsi:nil="true"/>
        <AccountType/>
      </UserInfo>
    </Members>
    <Invited_Members xmlns="90ed0bb7-21c4-4f64-a81e-213c1120bb52" xsi:nil="true"/>
    <Invited_Teachers xmlns="90ed0bb7-21c4-4f64-a81e-213c1120bb52" xsi:nil="true"/>
    <Teachers xmlns="90ed0bb7-21c4-4f64-a81e-213c1120bb52">
      <UserInfo>
        <DisplayName/>
        <AccountId xsi:nil="true"/>
        <AccountType/>
      </UserInfo>
    </Teachers>
    <lcf76f155ced4ddcb4097134ff3c332f xmlns="90ed0bb7-21c4-4f64-a81e-213c1120bb52">
      <Terms xmlns="http://schemas.microsoft.com/office/infopath/2007/PartnerControls"/>
    </lcf76f155ced4ddcb4097134ff3c332f>
    <Templates xmlns="90ed0bb7-21c4-4f64-a81e-213c1120bb52" xsi:nil="true"/>
    <Member_Groups xmlns="90ed0bb7-21c4-4f64-a81e-213c1120bb52">
      <UserInfo>
        <DisplayName/>
        <AccountId xsi:nil="true"/>
        <AccountType/>
      </UserInfo>
    </Member_Groups>
    <Has_Leaders_Only_SectionGroup xmlns="90ed0bb7-21c4-4f64-a81e-213c1120bb52" xsi:nil="true"/>
    <LMS_Mappings xmlns="90ed0bb7-21c4-4f64-a81e-213c1120bb52" xsi:nil="true"/>
    <CultureName xmlns="90ed0bb7-21c4-4f64-a81e-213c1120bb52" xsi:nil="true"/>
    <Owner xmlns="90ed0bb7-21c4-4f64-a81e-213c1120bb52">
      <UserInfo>
        <DisplayName/>
        <AccountId xsi:nil="true"/>
        <AccountType/>
      </UserInfo>
    </Owner>
    <Leaders xmlns="90ed0bb7-21c4-4f64-a81e-213c1120bb52">
      <UserInfo>
        <DisplayName/>
        <AccountId xsi:nil="true"/>
        <AccountType/>
      </UserInfo>
    </Leaders>
    <MediaLengthInSeconds xmlns="90ed0bb7-21c4-4f64-a81e-213c1120bb52" xsi:nil="true"/>
    <SharedWithUsers xmlns="29155f51-7762-430c-9a21-f70f21876669">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8CC0B1-2A7B-4C79-8828-498D71EBB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d0bb7-21c4-4f64-a81e-213c1120bb52"/>
    <ds:schemaRef ds:uri="29155f51-7762-430c-9a21-f70f218766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AE1D13-1331-49E7-BE68-C06003A811F6}">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29155f51-7762-430c-9a21-f70f21876669"/>
    <ds:schemaRef ds:uri="http://purl.org/dc/dcmitype/"/>
    <ds:schemaRef ds:uri="http://schemas.microsoft.com/office/infopath/2007/PartnerControls"/>
    <ds:schemaRef ds:uri="90ed0bb7-21c4-4f64-a81e-213c1120bb52"/>
    <ds:schemaRef ds:uri="http://www.w3.org/XML/1998/namespace"/>
  </ds:schemaRefs>
</ds:datastoreItem>
</file>

<file path=customXml/itemProps3.xml><?xml version="1.0" encoding="utf-8"?>
<ds:datastoreItem xmlns:ds="http://schemas.openxmlformats.org/officeDocument/2006/customXml" ds:itemID="{CA982BA0-A796-4D7D-845F-062FBCB973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3463</TotalTime>
  <Words>2564</Words>
  <Application>Microsoft Office PowerPoint</Application>
  <PresentationFormat>Diavoorstelling (16:9)</PresentationFormat>
  <Paragraphs>238</Paragraphs>
  <Slides>20</Slides>
  <Notes>20</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20</vt:i4>
      </vt:variant>
    </vt:vector>
  </HeadingPairs>
  <TitlesOfParts>
    <vt:vector size="30" baseType="lpstr">
      <vt:lpstr>Arial</vt:lpstr>
      <vt:lpstr>Bebas Neue</vt:lpstr>
      <vt:lpstr>Bebas Neue Book</vt:lpstr>
      <vt:lpstr>Bebas Neue Regular</vt:lpstr>
      <vt:lpstr>Calibri</vt:lpstr>
      <vt:lpstr>Open Sans</vt:lpstr>
      <vt:lpstr>Open Sans Light</vt:lpstr>
      <vt:lpstr>Wingdings</vt:lpstr>
      <vt:lpstr>Wingdings 2</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sundaylab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adytia purwo</dc:creator>
  <cp:lastModifiedBy>Leo van Ast</cp:lastModifiedBy>
  <cp:revision>192</cp:revision>
  <dcterms:created xsi:type="dcterms:W3CDTF">2018-07-19T01:14:27Z</dcterms:created>
  <dcterms:modified xsi:type="dcterms:W3CDTF">2023-01-25T19:19:54Z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0x010100E64ED6E9FCE191479359C05D88A372A6</vt:lpwstr>
  </property>
  <property fmtid="{D5CDD505-2E9C-101B-9397-08002B2CF9AE}" pid="3" name="MediaServiceImageTags">
    <vt:lpwstr/>
  </property>
</Properties>
</file>